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2"/>
  </p:notesMasterIdLst>
  <p:handoutMasterIdLst>
    <p:handoutMasterId r:id="rId53"/>
  </p:handoutMasterIdLst>
  <p:sldIdLst>
    <p:sldId id="259" r:id="rId2"/>
    <p:sldId id="336" r:id="rId3"/>
    <p:sldId id="337" r:id="rId4"/>
    <p:sldId id="339" r:id="rId5"/>
    <p:sldId id="340" r:id="rId6"/>
    <p:sldId id="342" r:id="rId7"/>
    <p:sldId id="343" r:id="rId8"/>
    <p:sldId id="400" r:id="rId9"/>
    <p:sldId id="401" r:id="rId10"/>
    <p:sldId id="344" r:id="rId11"/>
    <p:sldId id="404" r:id="rId12"/>
    <p:sldId id="405" r:id="rId13"/>
    <p:sldId id="406" r:id="rId14"/>
    <p:sldId id="407" r:id="rId15"/>
    <p:sldId id="409" r:id="rId16"/>
    <p:sldId id="410" r:id="rId17"/>
    <p:sldId id="411" r:id="rId18"/>
    <p:sldId id="413" r:id="rId19"/>
    <p:sldId id="412" r:id="rId20"/>
    <p:sldId id="414" r:id="rId21"/>
    <p:sldId id="415" r:id="rId22"/>
    <p:sldId id="416" r:id="rId23"/>
    <p:sldId id="394" r:id="rId24"/>
    <p:sldId id="417" r:id="rId25"/>
    <p:sldId id="418" r:id="rId26"/>
    <p:sldId id="419" r:id="rId27"/>
    <p:sldId id="422" r:id="rId28"/>
    <p:sldId id="423" r:id="rId29"/>
    <p:sldId id="424" r:id="rId30"/>
    <p:sldId id="425" r:id="rId31"/>
    <p:sldId id="426" r:id="rId32"/>
    <p:sldId id="427" r:id="rId33"/>
    <p:sldId id="450" r:id="rId34"/>
    <p:sldId id="451" r:id="rId35"/>
    <p:sldId id="452" r:id="rId36"/>
    <p:sldId id="453" r:id="rId37"/>
    <p:sldId id="454" r:id="rId38"/>
    <p:sldId id="455" r:id="rId39"/>
    <p:sldId id="456" r:id="rId40"/>
    <p:sldId id="457" r:id="rId41"/>
    <p:sldId id="458" r:id="rId42"/>
    <p:sldId id="459" r:id="rId43"/>
    <p:sldId id="460" r:id="rId44"/>
    <p:sldId id="461" r:id="rId45"/>
    <p:sldId id="462" r:id="rId46"/>
    <p:sldId id="463" r:id="rId47"/>
    <p:sldId id="464" r:id="rId48"/>
    <p:sldId id="465" r:id="rId49"/>
    <p:sldId id="445" r:id="rId50"/>
    <p:sldId id="449" r:id="rId51"/>
  </p:sldIdLst>
  <p:sldSz cx="9144000" cy="6858000" type="screen4x3"/>
  <p:notesSz cx="6834188" cy="9979025"/>
  <p:defaultTextStyle>
    <a:defPPr>
      <a:defRPr lang="fr-FR"/>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FF9900"/>
    <a:srgbClr val="FFFF00"/>
    <a:srgbClr val="FFDB69"/>
    <a:srgbClr val="0000FF"/>
    <a:srgbClr val="00FFFF"/>
    <a:srgbClr val="FFF7DD"/>
    <a:srgbClr val="0099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ABFCF23-3B69-468F-B69F-88F6DE6A72F2}" styleName="Style moyen 1 - Accentuation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9077" autoAdjust="0"/>
  </p:normalViewPr>
  <p:slideViewPr>
    <p:cSldViewPr>
      <p:cViewPr varScale="1">
        <p:scale>
          <a:sx n="72" d="100"/>
          <a:sy n="72" d="100"/>
        </p:scale>
        <p:origin x="1326" y="78"/>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handoutMaster" Target="handoutMasters/handoutMaster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Espace réservé de l'en-tête 1">
            <a:extLst>
              <a:ext uri="{FF2B5EF4-FFF2-40B4-BE49-F238E27FC236}">
                <a16:creationId xmlns:a16="http://schemas.microsoft.com/office/drawing/2014/main" id="{42DD653B-A39F-4EEB-936B-C740EC76ECDA}"/>
              </a:ext>
            </a:extLst>
          </p:cNvPr>
          <p:cNvSpPr>
            <a:spLocks noGrp="1"/>
          </p:cNvSpPr>
          <p:nvPr>
            <p:ph type="hdr" sz="quarter"/>
          </p:nvPr>
        </p:nvSpPr>
        <p:spPr>
          <a:xfrm>
            <a:off x="0" y="0"/>
            <a:ext cx="2960688" cy="498475"/>
          </a:xfrm>
          <a:prstGeom prst="rect">
            <a:avLst/>
          </a:prstGeom>
        </p:spPr>
        <p:txBody>
          <a:bodyPr vert="horz" lIns="91440" tIns="45720" rIns="91440" bIns="45720" rtlCol="0"/>
          <a:lstStyle>
            <a:lvl1pPr algn="l" eaLnBrk="1" fontAlgn="auto" hangingPunct="1">
              <a:spcBef>
                <a:spcPts val="0"/>
              </a:spcBef>
              <a:spcAft>
                <a:spcPts val="0"/>
              </a:spcAft>
              <a:defRPr sz="1200">
                <a:latin typeface="+mn-lt"/>
                <a:cs typeface="+mn-cs"/>
              </a:defRPr>
            </a:lvl1pPr>
          </a:lstStyle>
          <a:p>
            <a:pPr>
              <a:defRPr/>
            </a:pPr>
            <a:endParaRPr lang="fr-FR"/>
          </a:p>
        </p:txBody>
      </p:sp>
      <p:sp>
        <p:nvSpPr>
          <p:cNvPr id="3" name="Espace réservé de la date 2">
            <a:extLst>
              <a:ext uri="{FF2B5EF4-FFF2-40B4-BE49-F238E27FC236}">
                <a16:creationId xmlns:a16="http://schemas.microsoft.com/office/drawing/2014/main" id="{F73DE301-6EFF-40A1-99B2-0BBE155CBF16}"/>
              </a:ext>
            </a:extLst>
          </p:cNvPr>
          <p:cNvSpPr>
            <a:spLocks noGrp="1"/>
          </p:cNvSpPr>
          <p:nvPr>
            <p:ph type="dt" sz="quarter" idx="1"/>
          </p:nvPr>
        </p:nvSpPr>
        <p:spPr>
          <a:xfrm>
            <a:off x="3871913" y="0"/>
            <a:ext cx="2960687" cy="498475"/>
          </a:xfrm>
          <a:prstGeom prst="rect">
            <a:avLst/>
          </a:prstGeom>
        </p:spPr>
        <p:txBody>
          <a:bodyPr vert="horz" lIns="91440" tIns="45720" rIns="91440" bIns="45720" rtlCol="0"/>
          <a:lstStyle>
            <a:lvl1pPr algn="r" eaLnBrk="1" fontAlgn="auto" hangingPunct="1">
              <a:spcBef>
                <a:spcPts val="0"/>
              </a:spcBef>
              <a:spcAft>
                <a:spcPts val="0"/>
              </a:spcAft>
              <a:defRPr sz="1200">
                <a:latin typeface="+mn-lt"/>
                <a:cs typeface="+mn-cs"/>
              </a:defRPr>
            </a:lvl1pPr>
          </a:lstStyle>
          <a:p>
            <a:pPr>
              <a:defRPr/>
            </a:pPr>
            <a:fld id="{E73B80CE-F819-4BC6-943A-945207E1866C}" type="datetimeFigureOut">
              <a:rPr lang="fr-FR"/>
              <a:pPr>
                <a:defRPr/>
              </a:pPr>
              <a:t>28/06/2022</a:t>
            </a:fld>
            <a:endParaRPr lang="fr-FR"/>
          </a:p>
        </p:txBody>
      </p:sp>
      <p:sp>
        <p:nvSpPr>
          <p:cNvPr id="4" name="Espace réservé du pied de page 3">
            <a:extLst>
              <a:ext uri="{FF2B5EF4-FFF2-40B4-BE49-F238E27FC236}">
                <a16:creationId xmlns:a16="http://schemas.microsoft.com/office/drawing/2014/main" id="{AA28A81A-095F-44E4-A852-5133A06C32FC}"/>
              </a:ext>
            </a:extLst>
          </p:cNvPr>
          <p:cNvSpPr>
            <a:spLocks noGrp="1"/>
          </p:cNvSpPr>
          <p:nvPr>
            <p:ph type="ftr" sz="quarter" idx="2"/>
          </p:nvPr>
        </p:nvSpPr>
        <p:spPr>
          <a:xfrm>
            <a:off x="0" y="9478963"/>
            <a:ext cx="2960688" cy="498475"/>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cs typeface="+mn-cs"/>
              </a:defRPr>
            </a:lvl1pPr>
          </a:lstStyle>
          <a:p>
            <a:pPr>
              <a:defRPr/>
            </a:pPr>
            <a:endParaRPr lang="fr-FR"/>
          </a:p>
        </p:txBody>
      </p:sp>
      <p:sp>
        <p:nvSpPr>
          <p:cNvPr id="5" name="Espace réservé du numéro de diapositive 4">
            <a:extLst>
              <a:ext uri="{FF2B5EF4-FFF2-40B4-BE49-F238E27FC236}">
                <a16:creationId xmlns:a16="http://schemas.microsoft.com/office/drawing/2014/main" id="{8704D929-B2AE-4866-84C7-2B93F5554164}"/>
              </a:ext>
            </a:extLst>
          </p:cNvPr>
          <p:cNvSpPr>
            <a:spLocks noGrp="1"/>
          </p:cNvSpPr>
          <p:nvPr>
            <p:ph type="sldNum" sz="quarter" idx="3"/>
          </p:nvPr>
        </p:nvSpPr>
        <p:spPr>
          <a:xfrm>
            <a:off x="3871913" y="9478963"/>
            <a:ext cx="2960687" cy="498475"/>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panose="020F0502020204030204" pitchFamily="34" charset="0"/>
              </a:defRPr>
            </a:lvl1pPr>
          </a:lstStyle>
          <a:p>
            <a:pPr>
              <a:defRPr/>
            </a:pPr>
            <a:fld id="{1473048D-5F91-4761-9C8E-14F55E525DDD}" type="slidenum">
              <a:rPr lang="fr-FR" altLang="fr-FR"/>
              <a:pPr>
                <a:defRPr/>
              </a:pPr>
              <a:t>‹N°›</a:t>
            </a:fld>
            <a:endParaRPr lang="fr-FR" altLang="fr-FR"/>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gif>
</file>

<file path=ppt/media/image11.jpeg>
</file>

<file path=ppt/media/image12.png>
</file>

<file path=ppt/media/image13.png>
</file>

<file path=ppt/media/image14.jpeg>
</file>

<file path=ppt/media/image15.jpeg>
</file>

<file path=ppt/media/image16.png>
</file>

<file path=ppt/media/image17.png>
</file>

<file path=ppt/media/image18.jpe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jpeg>
</file>

<file path=ppt/media/image35.png>
</file>

<file path=ppt/media/image36.png>
</file>

<file path=ppt/media/image37.jpe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Espace réservé de l'en-tête 1">
            <a:extLst>
              <a:ext uri="{FF2B5EF4-FFF2-40B4-BE49-F238E27FC236}">
                <a16:creationId xmlns:a16="http://schemas.microsoft.com/office/drawing/2014/main" id="{23D7FE85-05B5-498C-8412-081673D97F82}"/>
              </a:ext>
            </a:extLst>
          </p:cNvPr>
          <p:cNvSpPr>
            <a:spLocks noGrp="1"/>
          </p:cNvSpPr>
          <p:nvPr>
            <p:ph type="hdr" sz="quarter"/>
          </p:nvPr>
        </p:nvSpPr>
        <p:spPr>
          <a:xfrm>
            <a:off x="0" y="0"/>
            <a:ext cx="2962275" cy="498475"/>
          </a:xfrm>
          <a:prstGeom prst="rect">
            <a:avLst/>
          </a:prstGeom>
        </p:spPr>
        <p:txBody>
          <a:bodyPr vert="horz" lIns="91440" tIns="45720" rIns="91440" bIns="45720" rtlCol="0"/>
          <a:lstStyle>
            <a:lvl1pPr algn="l" eaLnBrk="1" fontAlgn="auto" hangingPunct="1">
              <a:spcBef>
                <a:spcPts val="0"/>
              </a:spcBef>
              <a:spcAft>
                <a:spcPts val="0"/>
              </a:spcAft>
              <a:defRPr sz="1200">
                <a:latin typeface="+mn-lt"/>
                <a:cs typeface="+mn-cs"/>
              </a:defRPr>
            </a:lvl1pPr>
          </a:lstStyle>
          <a:p>
            <a:pPr>
              <a:defRPr/>
            </a:pPr>
            <a:endParaRPr lang="fr-FR"/>
          </a:p>
        </p:txBody>
      </p:sp>
      <p:sp>
        <p:nvSpPr>
          <p:cNvPr id="3" name="Espace réservé de la date 2">
            <a:extLst>
              <a:ext uri="{FF2B5EF4-FFF2-40B4-BE49-F238E27FC236}">
                <a16:creationId xmlns:a16="http://schemas.microsoft.com/office/drawing/2014/main" id="{A710D774-24FD-464E-B826-4EA3BC35BCE8}"/>
              </a:ext>
            </a:extLst>
          </p:cNvPr>
          <p:cNvSpPr>
            <a:spLocks noGrp="1"/>
          </p:cNvSpPr>
          <p:nvPr>
            <p:ph type="dt" idx="1"/>
          </p:nvPr>
        </p:nvSpPr>
        <p:spPr>
          <a:xfrm>
            <a:off x="3871913" y="0"/>
            <a:ext cx="2960687" cy="498475"/>
          </a:xfrm>
          <a:prstGeom prst="rect">
            <a:avLst/>
          </a:prstGeom>
        </p:spPr>
        <p:txBody>
          <a:bodyPr vert="horz" lIns="91440" tIns="45720" rIns="91440" bIns="45720" rtlCol="0"/>
          <a:lstStyle>
            <a:lvl1pPr algn="r" eaLnBrk="1" fontAlgn="auto" hangingPunct="1">
              <a:spcBef>
                <a:spcPts val="0"/>
              </a:spcBef>
              <a:spcAft>
                <a:spcPts val="0"/>
              </a:spcAft>
              <a:defRPr sz="1200">
                <a:latin typeface="+mn-lt"/>
                <a:cs typeface="+mn-cs"/>
              </a:defRPr>
            </a:lvl1pPr>
          </a:lstStyle>
          <a:p>
            <a:pPr>
              <a:defRPr/>
            </a:pPr>
            <a:fld id="{020D9A63-85F0-4669-89C4-2F0D36C9CB29}" type="datetimeFigureOut">
              <a:rPr lang="fr-FR"/>
              <a:pPr>
                <a:defRPr/>
              </a:pPr>
              <a:t>28/06/2022</a:t>
            </a:fld>
            <a:endParaRPr lang="fr-FR"/>
          </a:p>
        </p:txBody>
      </p:sp>
      <p:sp>
        <p:nvSpPr>
          <p:cNvPr id="4" name="Espace réservé de l'image des diapositives 3">
            <a:extLst>
              <a:ext uri="{FF2B5EF4-FFF2-40B4-BE49-F238E27FC236}">
                <a16:creationId xmlns:a16="http://schemas.microsoft.com/office/drawing/2014/main" id="{85F95149-88BE-415E-A0AB-D278FD28D1B3}"/>
              </a:ext>
            </a:extLst>
          </p:cNvPr>
          <p:cNvSpPr>
            <a:spLocks noGrp="1" noRot="1" noChangeAspect="1"/>
          </p:cNvSpPr>
          <p:nvPr>
            <p:ph type="sldImg" idx="2"/>
          </p:nvPr>
        </p:nvSpPr>
        <p:spPr>
          <a:xfrm>
            <a:off x="922338" y="747713"/>
            <a:ext cx="4991100" cy="3743325"/>
          </a:xfrm>
          <a:prstGeom prst="rect">
            <a:avLst/>
          </a:prstGeom>
          <a:noFill/>
          <a:ln w="12700">
            <a:solidFill>
              <a:prstClr val="black"/>
            </a:solidFill>
          </a:ln>
        </p:spPr>
        <p:txBody>
          <a:bodyPr vert="horz" lIns="91440" tIns="45720" rIns="91440" bIns="45720" rtlCol="0" anchor="ctr"/>
          <a:lstStyle/>
          <a:p>
            <a:pPr lvl="0"/>
            <a:endParaRPr lang="fr-FR" noProof="0"/>
          </a:p>
        </p:txBody>
      </p:sp>
      <p:sp>
        <p:nvSpPr>
          <p:cNvPr id="5" name="Espace réservé des commentaires 4">
            <a:extLst>
              <a:ext uri="{FF2B5EF4-FFF2-40B4-BE49-F238E27FC236}">
                <a16:creationId xmlns:a16="http://schemas.microsoft.com/office/drawing/2014/main" id="{04C6DC6A-4623-40F5-B410-D8151513FA66}"/>
              </a:ext>
            </a:extLst>
          </p:cNvPr>
          <p:cNvSpPr>
            <a:spLocks noGrp="1"/>
          </p:cNvSpPr>
          <p:nvPr>
            <p:ph type="body" sz="quarter" idx="3"/>
          </p:nvPr>
        </p:nvSpPr>
        <p:spPr>
          <a:xfrm>
            <a:off x="684213" y="4740275"/>
            <a:ext cx="5467350" cy="4491038"/>
          </a:xfrm>
          <a:prstGeom prst="rect">
            <a:avLst/>
          </a:prstGeom>
        </p:spPr>
        <p:txBody>
          <a:bodyPr vert="horz" lIns="91440" tIns="45720" rIns="91440" bIns="45720" rtlCol="0">
            <a:normAutofit/>
          </a:bodyPr>
          <a:lstStyle/>
          <a:p>
            <a:pPr lvl="0"/>
            <a:r>
              <a:rPr lang="fr-FR" noProof="0"/>
              <a:t>Cliquez pour modifier les styles du texte du masque</a:t>
            </a:r>
          </a:p>
          <a:p>
            <a:pPr lvl="1"/>
            <a:r>
              <a:rPr lang="fr-FR" noProof="0"/>
              <a:t>Deuxième niveau</a:t>
            </a:r>
          </a:p>
          <a:p>
            <a:pPr lvl="2"/>
            <a:r>
              <a:rPr lang="fr-FR" noProof="0"/>
              <a:t>Troisième niveau</a:t>
            </a:r>
          </a:p>
          <a:p>
            <a:pPr lvl="3"/>
            <a:r>
              <a:rPr lang="fr-FR" noProof="0"/>
              <a:t>Quatrième niveau</a:t>
            </a:r>
          </a:p>
          <a:p>
            <a:pPr lvl="4"/>
            <a:r>
              <a:rPr lang="fr-FR" noProof="0"/>
              <a:t>Cinquième niveau</a:t>
            </a:r>
          </a:p>
        </p:txBody>
      </p:sp>
      <p:sp>
        <p:nvSpPr>
          <p:cNvPr id="6" name="Espace réservé du pied de page 5">
            <a:extLst>
              <a:ext uri="{FF2B5EF4-FFF2-40B4-BE49-F238E27FC236}">
                <a16:creationId xmlns:a16="http://schemas.microsoft.com/office/drawing/2014/main" id="{627DD0D9-5CCE-4690-8C0A-6050E421579B}"/>
              </a:ext>
            </a:extLst>
          </p:cNvPr>
          <p:cNvSpPr>
            <a:spLocks noGrp="1"/>
          </p:cNvSpPr>
          <p:nvPr>
            <p:ph type="ftr" sz="quarter" idx="4"/>
          </p:nvPr>
        </p:nvSpPr>
        <p:spPr>
          <a:xfrm>
            <a:off x="0" y="9478963"/>
            <a:ext cx="2962275" cy="498475"/>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cs typeface="+mn-cs"/>
              </a:defRPr>
            </a:lvl1pPr>
          </a:lstStyle>
          <a:p>
            <a:pPr>
              <a:defRPr/>
            </a:pPr>
            <a:endParaRPr lang="fr-FR"/>
          </a:p>
        </p:txBody>
      </p:sp>
      <p:sp>
        <p:nvSpPr>
          <p:cNvPr id="7" name="Espace réservé du numéro de diapositive 6">
            <a:extLst>
              <a:ext uri="{FF2B5EF4-FFF2-40B4-BE49-F238E27FC236}">
                <a16:creationId xmlns:a16="http://schemas.microsoft.com/office/drawing/2014/main" id="{88193407-3A83-4A83-85CD-DA2DE3B78720}"/>
              </a:ext>
            </a:extLst>
          </p:cNvPr>
          <p:cNvSpPr>
            <a:spLocks noGrp="1"/>
          </p:cNvSpPr>
          <p:nvPr>
            <p:ph type="sldNum" sz="quarter" idx="5"/>
          </p:nvPr>
        </p:nvSpPr>
        <p:spPr>
          <a:xfrm>
            <a:off x="3871913" y="9478963"/>
            <a:ext cx="2960687" cy="498475"/>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panose="020F0502020204030204" pitchFamily="34" charset="0"/>
              </a:defRPr>
            </a:lvl1pPr>
          </a:lstStyle>
          <a:p>
            <a:pPr>
              <a:defRPr/>
            </a:pPr>
            <a:fld id="{B0BBAE5C-141A-424A-93C0-35F24101D816}" type="slidenum">
              <a:rPr lang="fr-FR" altLang="fr-FR"/>
              <a:pPr>
                <a:defRPr/>
              </a:pPr>
              <a:t>‹N°›</a:t>
            </a:fld>
            <a:endParaRPr lang="fr-FR" altLang="fr-FR"/>
          </a:p>
        </p:txBody>
      </p:sp>
    </p:spTree>
    <p:extLst>
      <p:ext uri="{BB962C8B-B14F-4D97-AF65-F5344CB8AC3E}">
        <p14:creationId xmlns:p14="http://schemas.microsoft.com/office/powerpoint/2010/main" val="65531224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Espace réservé de l'image des diapositives 1">
            <a:extLst>
              <a:ext uri="{FF2B5EF4-FFF2-40B4-BE49-F238E27FC236}">
                <a16:creationId xmlns:a16="http://schemas.microsoft.com/office/drawing/2014/main" id="{F6D8C142-52EF-4074-89A2-12BDF964BE3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3491" name="Espace réservé des commentaires 2">
            <a:extLst>
              <a:ext uri="{FF2B5EF4-FFF2-40B4-BE49-F238E27FC236}">
                <a16:creationId xmlns:a16="http://schemas.microsoft.com/office/drawing/2014/main" id="{10C0AE95-EA7E-4BCE-8C74-2FE717439EE8}"/>
              </a:ext>
            </a:extLst>
          </p:cNvPr>
          <p:cNvSpPr>
            <a:spLocks noGrp="1"/>
          </p:cNvSpPr>
          <p:nvPr>
            <p:ph type="body" idx="1"/>
          </p:nvPr>
        </p:nvSpPr>
        <p:spPr bwMode="auto"/>
        <p:txBody>
          <a:bodyPr wrap="square" numCol="1" anchor="t" anchorCtr="0" compatLnSpc="1">
            <a:prstTxWarp prst="textNoShape">
              <a:avLst/>
            </a:prstTxWarp>
          </a:bodyPr>
          <a:lstStyle/>
          <a:p>
            <a:pPr eaLnBrk="1" hangingPunct="1">
              <a:defRPr/>
            </a:pPr>
            <a:r>
              <a:rPr kumimoji="1" lang="fr-FR" dirty="0">
                <a:latin typeface="Times New Roman" pitchFamily="18" charset="0"/>
                <a:cs typeface="Arial" charset="0"/>
              </a:rPr>
              <a:t>Merci Mr le président honorable jury, permettez moi de remercier la présence, en la personne du jury  et de l'auditoire. </a:t>
            </a:r>
            <a:br>
              <a:rPr kumimoji="1" lang="fr-FR" dirty="0">
                <a:latin typeface="Times New Roman" pitchFamily="18" charset="0"/>
                <a:cs typeface="Arial" charset="0"/>
              </a:rPr>
            </a:br>
            <a:r>
              <a:rPr kumimoji="1" lang="fr-FR" dirty="0">
                <a:latin typeface="Times New Roman" pitchFamily="18" charset="0"/>
                <a:cs typeface="Arial" charset="0"/>
              </a:rPr>
              <a:t>En espérant que ma présentation vous apportera autant qu'à moi, Ma thèse intitulé « </a:t>
            </a:r>
            <a:r>
              <a:rPr lang="fr-FR" sz="1200" b="1" kern="0" dirty="0">
                <a:solidFill>
                  <a:schemeClr val="bg1"/>
                </a:solidFill>
                <a:latin typeface="Papyrus" pitchFamily="66" charset="0"/>
                <a:cs typeface="Arial"/>
              </a:rPr>
              <a:t>Utilisation</a:t>
            </a:r>
            <a:r>
              <a:rPr lang="fr-FR" sz="2400" spc="150" dirty="0">
                <a:ln w="3175" cap="rnd" cmpd="sng" algn="ctr">
                  <a:solidFill>
                    <a:schemeClr val="tx1">
                      <a:lumMod val="50000"/>
                      <a:lumOff val="50000"/>
                    </a:schemeClr>
                  </a:solidFill>
                  <a:prstDash val="solid"/>
                  <a:bevel/>
                </a:ln>
                <a:solidFill>
                  <a:srgbClr val="FFFF00"/>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800" spc="150" dirty="0">
                <a:ln w="3175" cap="rnd" cmpd="sng" algn="ctr">
                  <a:solidFill>
                    <a:schemeClr val="tx1">
                      <a:lumMod val="50000"/>
                      <a:lumOff val="50000"/>
                    </a:schemeClr>
                  </a:solidFill>
                  <a:prstDash val="solid"/>
                  <a:bevel/>
                </a:ln>
                <a:solidFill>
                  <a:srgbClr val="FFFF00"/>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cs typeface="Times New Roman" panose="02020603050405020304" pitchFamily="18" charset="0"/>
              </a:rPr>
              <a:t>des </a:t>
            </a:r>
            <a:r>
              <a:rPr lang="fr-FR" spc="150" dirty="0">
                <a:ln w="3175" cap="rnd" cmpd="sng" algn="ctr">
                  <a:solidFill>
                    <a:schemeClr val="tx1">
                      <a:lumMod val="50000"/>
                      <a:lumOff val="50000"/>
                    </a:schemeClr>
                  </a:solidFill>
                  <a:prstDash val="solid"/>
                  <a:bevel/>
                </a:ln>
                <a:solidFill>
                  <a:srgbClr val="FFFF00"/>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cs typeface="Times New Roman" panose="02020603050405020304" pitchFamily="18" charset="0"/>
              </a:rPr>
              <a:t>SIG, des indices de qualité et de l’intelligence artificielle dans l’évaluation de la qualité environnementale des eaux superficielles de l’oued Moulouya (NE du Maroc) »</a:t>
            </a:r>
            <a:r>
              <a:rPr kumimoji="1" lang="fr-FR" dirty="0">
                <a:latin typeface="Times New Roman" pitchFamily="18" charset="0"/>
                <a:cs typeface="Arial" charset="0"/>
              </a:rPr>
              <a:t>. </a:t>
            </a:r>
            <a:endParaRPr kumimoji="1" lang="fr-FR" sz="1100" dirty="0">
              <a:latin typeface="Times New Roman" pitchFamily="18" charset="0"/>
              <a:cs typeface="Arial" charset="0"/>
            </a:endParaRPr>
          </a:p>
          <a:p>
            <a:pPr eaLnBrk="1" hangingPunct="1">
              <a:defRPr/>
            </a:pPr>
            <a:endParaRPr lang="fr-FR" altLang="fr-FR" dirty="0"/>
          </a:p>
        </p:txBody>
      </p:sp>
      <p:sp>
        <p:nvSpPr>
          <p:cNvPr id="5124" name="Espace réservé du numéro de diapositive 3">
            <a:extLst>
              <a:ext uri="{FF2B5EF4-FFF2-40B4-BE49-F238E27FC236}">
                <a16:creationId xmlns:a16="http://schemas.microsoft.com/office/drawing/2014/main" id="{10F68EB9-427F-44BE-B7ED-855130CC26D1}"/>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BB694D73-1F10-4101-99DF-C45E23180140}" type="slidenum">
              <a:rPr lang="fr-FR" altLang="fr-FR" smtClean="0"/>
              <a:pPr>
                <a:spcBef>
                  <a:spcPct val="0"/>
                </a:spcBef>
              </a:pPr>
              <a:t>1</a:t>
            </a:fld>
            <a:endParaRPr lang="fr-FR" altLang="fr-FR"/>
          </a:p>
        </p:txBody>
      </p:sp>
    </p:spTree>
    <p:extLst>
      <p:ext uri="{BB962C8B-B14F-4D97-AF65-F5344CB8AC3E}">
        <p14:creationId xmlns:p14="http://schemas.microsoft.com/office/powerpoint/2010/main" val="20488607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Espace réservé de l'image des diapositives 1">
            <a:extLst>
              <a:ext uri="{FF2B5EF4-FFF2-40B4-BE49-F238E27FC236}">
                <a16:creationId xmlns:a16="http://schemas.microsoft.com/office/drawing/2014/main" id="{6AFFA636-9E47-4993-AB6B-11823FBAB13C}"/>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3795" name="Espace réservé des commentaires 2">
            <a:extLst>
              <a:ext uri="{FF2B5EF4-FFF2-40B4-BE49-F238E27FC236}">
                <a16:creationId xmlns:a16="http://schemas.microsoft.com/office/drawing/2014/main" id="{16D48155-EC2A-4E49-B9AA-9B3D8736146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fr-FR" altLang="fr-FR"/>
          </a:p>
        </p:txBody>
      </p:sp>
      <p:sp>
        <p:nvSpPr>
          <p:cNvPr id="33796" name="Espace réservé du numéro de diapositive 3">
            <a:extLst>
              <a:ext uri="{FF2B5EF4-FFF2-40B4-BE49-F238E27FC236}">
                <a16:creationId xmlns:a16="http://schemas.microsoft.com/office/drawing/2014/main" id="{716BC89E-25A1-4665-B65C-0769A2725667}"/>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6C535AF2-2433-4622-8BEE-D824F23593A5}" type="slidenum">
              <a:rPr lang="fr-FR" altLang="fr-FR" smtClean="0"/>
              <a:pPr>
                <a:spcBef>
                  <a:spcPct val="0"/>
                </a:spcBef>
              </a:pPr>
              <a:t>10</a:t>
            </a:fld>
            <a:endParaRPr lang="fr-FR" altLang="fr-FR"/>
          </a:p>
        </p:txBody>
      </p:sp>
    </p:spTree>
    <p:extLst>
      <p:ext uri="{BB962C8B-B14F-4D97-AF65-F5344CB8AC3E}">
        <p14:creationId xmlns:p14="http://schemas.microsoft.com/office/powerpoint/2010/main" val="29260235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Espace réservé de l'image des diapositives 1">
            <a:extLst>
              <a:ext uri="{FF2B5EF4-FFF2-40B4-BE49-F238E27FC236}">
                <a16:creationId xmlns:a16="http://schemas.microsoft.com/office/drawing/2014/main" id="{CAB19DD2-AF8D-41A9-AAE6-4DF4CDF70270}"/>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1987" name="Espace réservé des commentaires 2">
            <a:extLst>
              <a:ext uri="{FF2B5EF4-FFF2-40B4-BE49-F238E27FC236}">
                <a16:creationId xmlns:a16="http://schemas.microsoft.com/office/drawing/2014/main" id="{55F20325-E54F-4947-BE0D-2D1B97007ADA}"/>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fr-FR" altLang="fr-FR"/>
              <a:t>L’indice de qualité de l'eau (IQE) est une expression numérique utilisée pour évaluer la qualité globale de l'eau à partir d’une grande quantité de données et il est facilement compris</a:t>
            </a:r>
          </a:p>
          <a:p>
            <a:r>
              <a:rPr lang="fr-FR" altLang="fr-FR"/>
              <a:t>par les gestionnaires et décideurs</a:t>
            </a:r>
          </a:p>
        </p:txBody>
      </p:sp>
      <p:sp>
        <p:nvSpPr>
          <p:cNvPr id="41988" name="Espace réservé du numéro de diapositive 3">
            <a:extLst>
              <a:ext uri="{FF2B5EF4-FFF2-40B4-BE49-F238E27FC236}">
                <a16:creationId xmlns:a16="http://schemas.microsoft.com/office/drawing/2014/main" id="{F1BB9960-EDFF-4A15-B635-A3019DC11903}"/>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49E6B6DA-E24E-4059-8DC5-3FEFB44CA38A}" type="slidenum">
              <a:rPr lang="fr-FR" altLang="fr-FR" smtClean="0"/>
              <a:pPr>
                <a:spcBef>
                  <a:spcPct val="0"/>
                </a:spcBef>
              </a:pPr>
              <a:t>17</a:t>
            </a:fld>
            <a:endParaRPr lang="fr-FR" altLang="fr-FR"/>
          </a:p>
        </p:txBody>
      </p:sp>
    </p:spTree>
    <p:extLst>
      <p:ext uri="{BB962C8B-B14F-4D97-AF65-F5344CB8AC3E}">
        <p14:creationId xmlns:p14="http://schemas.microsoft.com/office/powerpoint/2010/main" val="2911615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Espace réservé de l'image des diapositives 1">
            <a:extLst>
              <a:ext uri="{FF2B5EF4-FFF2-40B4-BE49-F238E27FC236}">
                <a16:creationId xmlns:a16="http://schemas.microsoft.com/office/drawing/2014/main" id="{C7D2638F-9858-4B78-8A9F-A5F44526F542}"/>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6083" name="Espace réservé des commentaires 2">
            <a:extLst>
              <a:ext uri="{FF2B5EF4-FFF2-40B4-BE49-F238E27FC236}">
                <a16:creationId xmlns:a16="http://schemas.microsoft.com/office/drawing/2014/main" id="{2DC67F61-B09D-4504-B327-830D516AA230}"/>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fr-FR" altLang="fr-FR"/>
              <a:t>Cette étude a pour objectif l’évaluation spatiale et temporelle de la qualité physicochimique des eaux superficielles de l’Oued Moulouya en se basant sur l’indice global de</a:t>
            </a:r>
          </a:p>
          <a:p>
            <a:r>
              <a:rPr lang="fr-FR" altLang="fr-FR"/>
              <a:t>pollution IP.</a:t>
            </a:r>
          </a:p>
        </p:txBody>
      </p:sp>
      <p:sp>
        <p:nvSpPr>
          <p:cNvPr id="46084" name="Espace réservé du numéro de diapositive 3">
            <a:extLst>
              <a:ext uri="{FF2B5EF4-FFF2-40B4-BE49-F238E27FC236}">
                <a16:creationId xmlns:a16="http://schemas.microsoft.com/office/drawing/2014/main" id="{B60AED73-41D8-452E-8F82-33A9C77B90F2}"/>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F10950D9-A819-45ED-B814-E0FD0D96A45E}" type="slidenum">
              <a:rPr lang="fr-FR" altLang="fr-FR" smtClean="0"/>
              <a:pPr>
                <a:spcBef>
                  <a:spcPct val="0"/>
                </a:spcBef>
              </a:pPr>
              <a:t>20</a:t>
            </a:fld>
            <a:endParaRPr lang="fr-FR" altLang="fr-FR"/>
          </a:p>
        </p:txBody>
      </p:sp>
    </p:spTree>
    <p:extLst>
      <p:ext uri="{BB962C8B-B14F-4D97-AF65-F5344CB8AC3E}">
        <p14:creationId xmlns:p14="http://schemas.microsoft.com/office/powerpoint/2010/main" val="7370970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Espace réservé de l'image des diapositives 1">
            <a:extLst>
              <a:ext uri="{FF2B5EF4-FFF2-40B4-BE49-F238E27FC236}">
                <a16:creationId xmlns:a16="http://schemas.microsoft.com/office/drawing/2014/main" id="{01F808D8-173B-48D6-8CC0-511A3D7B7270}"/>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4995" name="Espace réservé des commentaires 2">
            <a:extLst>
              <a:ext uri="{FF2B5EF4-FFF2-40B4-BE49-F238E27FC236}">
                <a16:creationId xmlns:a16="http://schemas.microsoft.com/office/drawing/2014/main" id="{FD1EFEF9-412E-487D-86E9-02905AA8ECFE}"/>
              </a:ext>
            </a:extLst>
          </p:cNvPr>
          <p:cNvSpPr>
            <a:spLocks noGrp="1"/>
          </p:cNvSpPr>
          <p:nvPr>
            <p:ph type="body" idx="1"/>
          </p:nvPr>
        </p:nvSpPr>
        <p:spPr bwMode="auto">
          <a:xfrm>
            <a:off x="403225" y="4740275"/>
            <a:ext cx="5748338" cy="4491038"/>
          </a:xfrm>
        </p:spPr>
        <p:txBody>
          <a:bodyPr wrap="square" numCol="1" anchor="t" anchorCtr="0" compatLnSpc="1">
            <a:prstTxWarp prst="textNoShape">
              <a:avLst/>
            </a:prstTxWarp>
          </a:bodyPr>
          <a:lstStyle/>
          <a:p>
            <a:pPr>
              <a:defRPr/>
            </a:pPr>
            <a:endParaRPr kumimoji="1" lang="fr-FR" dirty="0">
              <a:latin typeface="Times New Roman" pitchFamily="18" charset="0"/>
              <a:cs typeface="Arial" pitchFamily="34" charset="0"/>
            </a:endParaRPr>
          </a:p>
          <a:p>
            <a:pPr marL="171450" indent="-171450">
              <a:buFontTx/>
              <a:buChar char="-"/>
              <a:defRPr/>
            </a:pPr>
            <a:r>
              <a:rPr lang="fr-FR" dirty="0"/>
              <a:t>Un neurone est une cellule capable de transmettre des informations à d’autres neurones à travers ses différents connexions.</a:t>
            </a:r>
          </a:p>
          <a:p>
            <a:pPr marL="171450" indent="-171450">
              <a:buFontTx/>
              <a:buChar char="-"/>
              <a:defRPr/>
            </a:pPr>
            <a:r>
              <a:rPr lang="fr-FR" dirty="0"/>
              <a:t>La figure représente le neurone biologique qui est composé de quatre parties qui sont :</a:t>
            </a:r>
          </a:p>
          <a:p>
            <a:pPr>
              <a:defRPr/>
            </a:pPr>
            <a:r>
              <a:rPr lang="fr-FR" dirty="0"/>
              <a:t>                           * Le corps cellulaire, Les dendrites, L’axone, La synapse</a:t>
            </a:r>
          </a:p>
          <a:p>
            <a:pPr marL="171450" indent="-171450">
              <a:buFontTx/>
              <a:buChar char="-"/>
              <a:defRPr/>
            </a:pPr>
            <a:r>
              <a:rPr lang="fr-FR" dirty="0"/>
              <a:t>En effet, les neurones reçoivent des signaux ( impulsions électriques) par les dendrites et envoient l’information par les axones.</a:t>
            </a:r>
          </a:p>
          <a:p>
            <a:pPr marL="171450" indent="-171450">
              <a:buFontTx/>
              <a:buChar char="-"/>
              <a:defRPr/>
            </a:pPr>
            <a:r>
              <a:rPr lang="fr-FR" dirty="0"/>
              <a:t>Ainsi que les contacts entre deux neurones ( entre axone et dendrite) se font par l’intermédiaire des synapses.</a:t>
            </a:r>
          </a:p>
          <a:p>
            <a:pPr marL="171450" indent="-171450">
              <a:buFontTx/>
              <a:buChar char="-"/>
              <a:defRPr/>
            </a:pPr>
            <a:r>
              <a:rPr lang="fr-FR" dirty="0"/>
              <a:t>Passant maintenant à la définition proprement dite du neurone artificiel.</a:t>
            </a:r>
          </a:p>
          <a:p>
            <a:pPr>
              <a:defRPr/>
            </a:pPr>
            <a:endParaRPr kumimoji="1" lang="fr-FR" dirty="0">
              <a:latin typeface="Times New Roman" pitchFamily="18" charset="0"/>
              <a:cs typeface="Arial" pitchFamily="34" charset="0"/>
            </a:endParaRPr>
          </a:p>
        </p:txBody>
      </p:sp>
      <p:sp>
        <p:nvSpPr>
          <p:cNvPr id="56324" name="Espace réservé du numéro de diapositive 3">
            <a:extLst>
              <a:ext uri="{FF2B5EF4-FFF2-40B4-BE49-F238E27FC236}">
                <a16:creationId xmlns:a16="http://schemas.microsoft.com/office/drawing/2014/main" id="{4959E317-3DCF-4911-8318-2AD7D9DF90D7}"/>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B2F38436-7F51-4BAC-AE75-6BAB98FE4C71}" type="slidenum">
              <a:rPr lang="fr-FR" altLang="fr-FR" smtClean="0">
                <a:solidFill>
                  <a:srgbClr val="000000"/>
                </a:solidFill>
              </a:rPr>
              <a:pPr>
                <a:spcBef>
                  <a:spcPct val="0"/>
                </a:spcBef>
              </a:pPr>
              <a:t>27</a:t>
            </a:fld>
            <a:endParaRPr lang="fr-FR" altLang="fr-FR">
              <a:solidFill>
                <a:srgbClr val="000000"/>
              </a:solidFill>
            </a:endParaRPr>
          </a:p>
        </p:txBody>
      </p:sp>
    </p:spTree>
    <p:extLst>
      <p:ext uri="{BB962C8B-B14F-4D97-AF65-F5344CB8AC3E}">
        <p14:creationId xmlns:p14="http://schemas.microsoft.com/office/powerpoint/2010/main" val="355280352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Espace réservé de l'image des diapositives 1">
            <a:extLst>
              <a:ext uri="{FF2B5EF4-FFF2-40B4-BE49-F238E27FC236}">
                <a16:creationId xmlns:a16="http://schemas.microsoft.com/office/drawing/2014/main" id="{AB1D9FFA-5CAC-40F8-A6D3-7597CA74863A}"/>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4995" name="Espace réservé des commentaires 2">
            <a:extLst>
              <a:ext uri="{FF2B5EF4-FFF2-40B4-BE49-F238E27FC236}">
                <a16:creationId xmlns:a16="http://schemas.microsoft.com/office/drawing/2014/main" id="{FC77B90C-E370-4A50-ACA3-DBE0FB31848E}"/>
              </a:ext>
            </a:extLst>
          </p:cNvPr>
          <p:cNvSpPr>
            <a:spLocks noGrp="1"/>
          </p:cNvSpPr>
          <p:nvPr>
            <p:ph type="body" idx="1"/>
          </p:nvPr>
        </p:nvSpPr>
        <p:spPr bwMode="auto">
          <a:xfrm>
            <a:off x="403225" y="4740275"/>
            <a:ext cx="5748338" cy="4491038"/>
          </a:xfrm>
        </p:spPr>
        <p:txBody>
          <a:bodyPr wrap="square" numCol="1" anchor="t" anchorCtr="0" compatLnSpc="1">
            <a:prstTxWarp prst="textNoShape">
              <a:avLst/>
            </a:prstTxWarp>
          </a:bodyPr>
          <a:lstStyle/>
          <a:p>
            <a:pPr marL="171450" indent="-171450">
              <a:buFontTx/>
              <a:buChar char="-"/>
              <a:defRPr/>
            </a:pPr>
            <a:r>
              <a:rPr lang="fr-FR" dirty="0"/>
              <a:t>Cette figure montre la structure d’un neurone artificiel.</a:t>
            </a:r>
          </a:p>
          <a:p>
            <a:pPr marL="171450" indent="-171450">
              <a:buFontTx/>
              <a:buChar char="-"/>
              <a:defRPr/>
            </a:pPr>
            <a:r>
              <a:rPr lang="fr-FR" dirty="0"/>
              <a:t>On voit que chaque neurone artificiel reçoit un nombre variable d’entrées « Xi » en provenance soit d’autres éléments appelés « processus » soit de l’</a:t>
            </a:r>
            <a:r>
              <a:rPr lang="fr-FR" dirty="0" err="1"/>
              <a:t>environement</a:t>
            </a:r>
            <a:r>
              <a:rPr lang="fr-FR" dirty="0"/>
              <a:t>.</a:t>
            </a:r>
          </a:p>
          <a:p>
            <a:pPr marL="171450" indent="-171450">
              <a:buFontTx/>
              <a:buChar char="-"/>
              <a:defRPr/>
            </a:pPr>
            <a:r>
              <a:rPr lang="fr-FR" dirty="0"/>
              <a:t>A chacune de ces entrées est associées un poids « Wi » qui détermine l’influence de chaque entrée.</a:t>
            </a:r>
          </a:p>
          <a:p>
            <a:pPr marL="171450" indent="-171450">
              <a:buFontTx/>
              <a:buChar char="-"/>
              <a:defRPr/>
            </a:pPr>
            <a:r>
              <a:rPr lang="fr-FR" dirty="0"/>
              <a:t>la fonction d’agrégation combine les entrées et les poids.</a:t>
            </a:r>
          </a:p>
          <a:p>
            <a:pPr marL="171450" indent="-171450">
              <a:buFontTx/>
              <a:buChar char="-"/>
              <a:defRPr/>
            </a:pPr>
            <a:r>
              <a:rPr lang="fr-FR" dirty="0"/>
              <a:t>En ce qui concerne le seuil, il peut être envisagé comme le coefficient de pondération de l’entrée.</a:t>
            </a:r>
          </a:p>
          <a:p>
            <a:pPr marL="171450" indent="-171450">
              <a:buFontTx/>
              <a:buChar char="-"/>
              <a:defRPr/>
            </a:pPr>
            <a:r>
              <a:rPr lang="fr-FR" dirty="0"/>
              <a:t>chaque neurone artificiel est doté d’une fonction de transfert qui donne une sortie unique. Cette fonction permet de définir l’état interne du neurone en fonction de ses entrée.</a:t>
            </a:r>
          </a:p>
          <a:p>
            <a:pPr>
              <a:defRPr/>
            </a:pPr>
            <a:endParaRPr kumimoji="1" lang="fr-FR" dirty="0">
              <a:latin typeface="Times New Roman" pitchFamily="18" charset="0"/>
              <a:cs typeface="Arial" pitchFamily="34" charset="0"/>
            </a:endParaRPr>
          </a:p>
        </p:txBody>
      </p:sp>
      <p:sp>
        <p:nvSpPr>
          <p:cNvPr id="58372" name="Espace réservé du numéro de diapositive 3">
            <a:extLst>
              <a:ext uri="{FF2B5EF4-FFF2-40B4-BE49-F238E27FC236}">
                <a16:creationId xmlns:a16="http://schemas.microsoft.com/office/drawing/2014/main" id="{7E5E3683-EA35-4782-A16C-8733F1CC3213}"/>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C409A5CA-4FC2-4719-8A61-C9CE39D8A74F}" type="slidenum">
              <a:rPr lang="fr-FR" altLang="fr-FR" smtClean="0">
                <a:solidFill>
                  <a:srgbClr val="000000"/>
                </a:solidFill>
              </a:rPr>
              <a:pPr>
                <a:spcBef>
                  <a:spcPct val="0"/>
                </a:spcBef>
              </a:pPr>
              <a:t>28</a:t>
            </a:fld>
            <a:endParaRPr lang="fr-FR" altLang="fr-FR">
              <a:solidFill>
                <a:srgbClr val="000000"/>
              </a:solidFill>
            </a:endParaRPr>
          </a:p>
        </p:txBody>
      </p:sp>
    </p:spTree>
    <p:extLst>
      <p:ext uri="{BB962C8B-B14F-4D97-AF65-F5344CB8AC3E}">
        <p14:creationId xmlns:p14="http://schemas.microsoft.com/office/powerpoint/2010/main" val="31008163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Espace réservé de l'image des diapositives 1">
            <a:extLst>
              <a:ext uri="{FF2B5EF4-FFF2-40B4-BE49-F238E27FC236}">
                <a16:creationId xmlns:a16="http://schemas.microsoft.com/office/drawing/2014/main" id="{B9777978-C9DC-4D3F-9BA1-0621358B0AB2}"/>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0419" name="Espace réservé des commentaires 2">
            <a:extLst>
              <a:ext uri="{FF2B5EF4-FFF2-40B4-BE49-F238E27FC236}">
                <a16:creationId xmlns:a16="http://schemas.microsoft.com/office/drawing/2014/main" id="{BD1DB669-A364-4A55-BF62-2524C897F749}"/>
              </a:ext>
            </a:extLst>
          </p:cNvPr>
          <p:cNvSpPr>
            <a:spLocks noGrp="1"/>
          </p:cNvSpPr>
          <p:nvPr>
            <p:ph type="body" idx="1"/>
          </p:nvPr>
        </p:nvSpPr>
        <p:spPr bwMode="auto">
          <a:xfrm>
            <a:off x="403225" y="4740275"/>
            <a:ext cx="5748338" cy="4491038"/>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fr-FR" altLang="fr-FR"/>
              <a:t>Si on compare le Neurone biologique et le Neurone Formel on trouve que : </a:t>
            </a:r>
          </a:p>
          <a:p>
            <a:r>
              <a:rPr lang="fr-FR" altLang="fr-FR"/>
              <a:t>     -  Les dendrites représentent les entrées -  L’axone pour la sortie -  Ainsi  que les synapses désignent les poids de connections et Somma est la fonction d’activation</a:t>
            </a:r>
          </a:p>
          <a:p>
            <a:r>
              <a:rPr lang="fr-FR" altLang="fr-FR"/>
              <a:t>Donc on peut dire que le RNA est modèle de calcul  dont l’inspiration originale était un modèle biologique, c’est-à-dire le modèle du système nerveux humain.</a:t>
            </a:r>
          </a:p>
          <a:p>
            <a:r>
              <a:rPr lang="fr-FR" altLang="fr-FR"/>
              <a:t>- Passant maintenant pour voir les différents types de réseaux de neurones. </a:t>
            </a:r>
          </a:p>
          <a:p>
            <a:endParaRPr kumimoji="1" lang="fr-FR" altLang="fr-FR">
              <a:latin typeface="Times New Roman" panose="02020603050405020304" pitchFamily="18" charset="0"/>
              <a:cs typeface="Arial" panose="020B0604020202020204" pitchFamily="34" charset="0"/>
            </a:endParaRPr>
          </a:p>
        </p:txBody>
      </p:sp>
      <p:sp>
        <p:nvSpPr>
          <p:cNvPr id="60420" name="Espace réservé du numéro de diapositive 3">
            <a:extLst>
              <a:ext uri="{FF2B5EF4-FFF2-40B4-BE49-F238E27FC236}">
                <a16:creationId xmlns:a16="http://schemas.microsoft.com/office/drawing/2014/main" id="{AB6118D1-65D8-4CF9-A321-19E500C49FC9}"/>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7BCF236C-1E15-49BE-85F0-A905EB89FC2B}" type="slidenum">
              <a:rPr lang="fr-FR" altLang="fr-FR" smtClean="0">
                <a:solidFill>
                  <a:srgbClr val="000000"/>
                </a:solidFill>
              </a:rPr>
              <a:pPr>
                <a:spcBef>
                  <a:spcPct val="0"/>
                </a:spcBef>
              </a:pPr>
              <a:t>29</a:t>
            </a:fld>
            <a:endParaRPr lang="fr-FR" altLang="fr-FR">
              <a:solidFill>
                <a:srgbClr val="000000"/>
              </a:solidFill>
            </a:endParaRPr>
          </a:p>
        </p:txBody>
      </p:sp>
    </p:spTree>
    <p:extLst>
      <p:ext uri="{BB962C8B-B14F-4D97-AF65-F5344CB8AC3E}">
        <p14:creationId xmlns:p14="http://schemas.microsoft.com/office/powerpoint/2010/main" val="280253935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Espace réservé de l'image des diapositives 1">
            <a:extLst>
              <a:ext uri="{FF2B5EF4-FFF2-40B4-BE49-F238E27FC236}">
                <a16:creationId xmlns:a16="http://schemas.microsoft.com/office/drawing/2014/main" id="{853CB94E-EE45-42F9-834F-5C15BBA2903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4995" name="Espace réservé des commentaires 2">
            <a:extLst>
              <a:ext uri="{FF2B5EF4-FFF2-40B4-BE49-F238E27FC236}">
                <a16:creationId xmlns:a16="http://schemas.microsoft.com/office/drawing/2014/main" id="{E632CB92-33B2-4ADA-BB0E-003C98C8F035}"/>
              </a:ext>
            </a:extLst>
          </p:cNvPr>
          <p:cNvSpPr>
            <a:spLocks noGrp="1"/>
          </p:cNvSpPr>
          <p:nvPr>
            <p:ph type="body" idx="1"/>
          </p:nvPr>
        </p:nvSpPr>
        <p:spPr bwMode="auto">
          <a:xfrm>
            <a:off x="403225" y="4740275"/>
            <a:ext cx="5748338" cy="4491038"/>
          </a:xfrm>
        </p:spPr>
        <p:txBody>
          <a:bodyPr wrap="square" numCol="1" anchor="t" anchorCtr="0" compatLnSpc="1">
            <a:prstTxWarp prst="textNoShape">
              <a:avLst/>
            </a:prstTxWarp>
          </a:bodyPr>
          <a:lstStyle/>
          <a:p>
            <a:pPr eaLnBrk="1" hangingPunct="1">
              <a:lnSpc>
                <a:spcPct val="150000"/>
              </a:lnSpc>
              <a:spcBef>
                <a:spcPct val="0"/>
              </a:spcBef>
              <a:defRPr/>
            </a:pPr>
            <a:r>
              <a:rPr kumimoji="1" lang="fr-FR" dirty="0">
                <a:latin typeface="Times New Roman" pitchFamily="18" charset="0"/>
                <a:cs typeface="Arial" charset="0"/>
              </a:rPr>
              <a:t>Nous entendons par architecture ou topologie d'un réseau de neurones artificiels, la manière selon laquelle les neurones sont organisés.</a:t>
            </a:r>
          </a:p>
          <a:p>
            <a:pPr eaLnBrk="1" hangingPunct="1">
              <a:lnSpc>
                <a:spcPct val="150000"/>
              </a:lnSpc>
              <a:spcBef>
                <a:spcPct val="0"/>
              </a:spcBef>
              <a:defRPr/>
            </a:pPr>
            <a:r>
              <a:rPr kumimoji="1" lang="fr-FR" dirty="0">
                <a:latin typeface="Times New Roman" pitchFamily="18" charset="0"/>
                <a:cs typeface="Arial" charset="0"/>
              </a:rPr>
              <a:t>Les réseaux neuronaux se divisent en deux familles. On trouve les réseaux non bouclés (Feedforward) et les réseaux récurrents ou bouclés (feedback).</a:t>
            </a:r>
          </a:p>
          <a:p>
            <a:pPr marL="171450" indent="-171450" eaLnBrk="1" hangingPunct="1">
              <a:lnSpc>
                <a:spcPct val="150000"/>
              </a:lnSpc>
              <a:spcBef>
                <a:spcPct val="0"/>
              </a:spcBef>
              <a:buFontTx/>
              <a:buChar char="-"/>
              <a:defRPr/>
            </a:pPr>
            <a:r>
              <a:rPr kumimoji="1" lang="fr-FR" dirty="0">
                <a:latin typeface="Times New Roman" pitchFamily="18" charset="0"/>
                <a:cs typeface="Arial" charset="0"/>
              </a:rPr>
              <a:t>Les réseaux non bouclés sont des réseaux unidirectionnels dont l’information circule des entrées vers les sorties sans retour en arrière (Feedforward) à savoir le Perceptron monocouche, le Perceptron multicouches et le RBF.</a:t>
            </a:r>
          </a:p>
          <a:p>
            <a:pPr marL="171450" indent="-171450" eaLnBrk="1" hangingPunct="1">
              <a:lnSpc>
                <a:spcPct val="150000"/>
              </a:lnSpc>
              <a:spcBef>
                <a:spcPct val="0"/>
              </a:spcBef>
              <a:buFontTx/>
              <a:buChar char="-"/>
              <a:defRPr/>
            </a:pPr>
            <a:r>
              <a:rPr kumimoji="1" lang="fr-FR" dirty="0">
                <a:latin typeface="Times New Roman" pitchFamily="18" charset="0"/>
                <a:cs typeface="Arial" charset="0"/>
              </a:rPr>
              <a:t>Par contre dans les réseaux bouclés ou récurrents, il s'agit de réseaux de neurones avec retour en arrière (feedback network), les connexions rétroactives peuvent exister entre toutes les couches sans distinction, ou seulement entre certaines couches. Nous citons notamment les réseaux à compétitions, le SOM, les réseaux de Hopfield et l’ART.</a:t>
            </a:r>
            <a:endParaRPr kumimoji="1" lang="fr-FR" dirty="0">
              <a:latin typeface="Times New Roman" pitchFamily="18" charset="0"/>
              <a:cs typeface="Arial" pitchFamily="34" charset="0"/>
            </a:endParaRPr>
          </a:p>
        </p:txBody>
      </p:sp>
      <p:sp>
        <p:nvSpPr>
          <p:cNvPr id="62468" name="Espace réservé du numéro de diapositive 3">
            <a:extLst>
              <a:ext uri="{FF2B5EF4-FFF2-40B4-BE49-F238E27FC236}">
                <a16:creationId xmlns:a16="http://schemas.microsoft.com/office/drawing/2014/main" id="{B29F9B5C-430A-42E4-B265-0607579405E6}"/>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F3751F4A-4A87-47EA-B179-201397C11938}" type="slidenum">
              <a:rPr lang="fr-FR" altLang="fr-FR" smtClean="0">
                <a:solidFill>
                  <a:srgbClr val="000000"/>
                </a:solidFill>
              </a:rPr>
              <a:pPr>
                <a:spcBef>
                  <a:spcPct val="0"/>
                </a:spcBef>
              </a:pPr>
              <a:t>30</a:t>
            </a:fld>
            <a:endParaRPr lang="fr-FR" altLang="fr-FR">
              <a:solidFill>
                <a:srgbClr val="000000"/>
              </a:solidFill>
            </a:endParaRPr>
          </a:p>
        </p:txBody>
      </p:sp>
    </p:spTree>
    <p:extLst>
      <p:ext uri="{BB962C8B-B14F-4D97-AF65-F5344CB8AC3E}">
        <p14:creationId xmlns:p14="http://schemas.microsoft.com/office/powerpoint/2010/main" val="281730332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Espace réservé de l'image des diapositives 1">
            <a:extLst>
              <a:ext uri="{FF2B5EF4-FFF2-40B4-BE49-F238E27FC236}">
                <a16:creationId xmlns:a16="http://schemas.microsoft.com/office/drawing/2014/main" id="{508E48B5-677D-4DAD-A735-F2C3BD18F52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4995" name="Espace réservé des commentaires 2">
            <a:extLst>
              <a:ext uri="{FF2B5EF4-FFF2-40B4-BE49-F238E27FC236}">
                <a16:creationId xmlns:a16="http://schemas.microsoft.com/office/drawing/2014/main" id="{0255C46E-9891-46D8-A072-5FC353C056A3}"/>
              </a:ext>
            </a:extLst>
          </p:cNvPr>
          <p:cNvSpPr>
            <a:spLocks noGrp="1"/>
          </p:cNvSpPr>
          <p:nvPr>
            <p:ph type="body" idx="1"/>
          </p:nvPr>
        </p:nvSpPr>
        <p:spPr bwMode="auto">
          <a:xfrm>
            <a:off x="403225" y="4740275"/>
            <a:ext cx="5748338" cy="4491038"/>
          </a:xfrm>
        </p:spPr>
        <p:txBody>
          <a:bodyPr wrap="square" numCol="1" anchor="t" anchorCtr="0" compatLnSpc="1">
            <a:prstTxWarp prst="textNoShape">
              <a:avLst/>
            </a:prstTxWarp>
          </a:bodyPr>
          <a:lstStyle/>
          <a:p>
            <a:pPr>
              <a:defRPr/>
            </a:pPr>
            <a:r>
              <a:rPr kumimoji="1" lang="fr-FR" dirty="0">
                <a:latin typeface="Times New Roman" pitchFamily="18" charset="0"/>
                <a:cs typeface="Arial" charset="0"/>
              </a:rPr>
              <a:t>Le type d’apprentissage est déterminé par la manière dont les changements de paramètre surviennent (Rumelhart, 1986). </a:t>
            </a:r>
          </a:p>
          <a:p>
            <a:pPr>
              <a:defRPr/>
            </a:pPr>
            <a:endParaRPr kumimoji="1" lang="fr-FR" dirty="0">
              <a:latin typeface="Times New Roman" pitchFamily="18" charset="0"/>
              <a:cs typeface="Arial" charset="0"/>
            </a:endParaRPr>
          </a:p>
          <a:p>
            <a:pPr>
              <a:defRPr/>
            </a:pPr>
            <a:endParaRPr kumimoji="1" lang="fr-FR" b="1" dirty="0">
              <a:latin typeface="Times New Roman" pitchFamily="18" charset="0"/>
              <a:cs typeface="Arial" charset="0"/>
            </a:endParaRPr>
          </a:p>
          <a:p>
            <a:pPr>
              <a:defRPr/>
            </a:pPr>
            <a:r>
              <a:rPr kumimoji="1" lang="fr-FR" b="1" dirty="0">
                <a:latin typeface="Times New Roman" pitchFamily="18" charset="0"/>
                <a:cs typeface="Arial" charset="0"/>
              </a:rPr>
              <a:t>1) Mémorisation : permet d’assimiler sous une forme dense des exemples éventuellement nombreux. </a:t>
            </a:r>
          </a:p>
          <a:p>
            <a:pPr>
              <a:defRPr/>
            </a:pPr>
            <a:r>
              <a:rPr kumimoji="1" lang="fr-FR" b="1" dirty="0">
                <a:latin typeface="Times New Roman" pitchFamily="18" charset="0"/>
                <a:cs typeface="Arial" charset="0"/>
              </a:rPr>
              <a:t>2) Généralisation : permet d’être capable, grâce aux exemples appris, de traiter des exemples distincts, encore non rencontrés, mais similaires. </a:t>
            </a:r>
          </a:p>
          <a:p>
            <a:pPr>
              <a:defRPr/>
            </a:pPr>
            <a:endParaRPr lang="fr-FR" sz="1400" dirty="0"/>
          </a:p>
          <a:p>
            <a:pPr marL="171450" indent="-171450">
              <a:buFontTx/>
              <a:buChar char="-"/>
              <a:defRPr/>
            </a:pPr>
            <a:r>
              <a:rPr lang="fr-FR" sz="1400" dirty="0"/>
              <a:t>Au niveau des algorithmes d’apprentissage, il a été défini trois grandes classes selon que l’apprentissage est dit supervisé, non supervisé ou renforcé.</a:t>
            </a:r>
          </a:p>
          <a:p>
            <a:pPr>
              <a:defRPr/>
            </a:pPr>
            <a:endParaRPr kumimoji="1" lang="fr-FR" dirty="0">
              <a:latin typeface="Times New Roman" pitchFamily="18" charset="0"/>
              <a:cs typeface="Arial" pitchFamily="34" charset="0"/>
            </a:endParaRPr>
          </a:p>
        </p:txBody>
      </p:sp>
      <p:sp>
        <p:nvSpPr>
          <p:cNvPr id="64516" name="Espace réservé du numéro de diapositive 3">
            <a:extLst>
              <a:ext uri="{FF2B5EF4-FFF2-40B4-BE49-F238E27FC236}">
                <a16:creationId xmlns:a16="http://schemas.microsoft.com/office/drawing/2014/main" id="{E54BA081-5643-4D74-8C3D-9B1063AB4049}"/>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92DAD7B0-AA20-4118-85FA-0E1E5C6DDECC}" type="slidenum">
              <a:rPr lang="fr-FR" altLang="fr-FR" smtClean="0">
                <a:solidFill>
                  <a:srgbClr val="000000"/>
                </a:solidFill>
              </a:rPr>
              <a:pPr>
                <a:spcBef>
                  <a:spcPct val="0"/>
                </a:spcBef>
              </a:pPr>
              <a:t>31</a:t>
            </a:fld>
            <a:endParaRPr lang="fr-FR" altLang="fr-FR">
              <a:solidFill>
                <a:srgbClr val="000000"/>
              </a:solidFill>
            </a:endParaRPr>
          </a:p>
        </p:txBody>
      </p:sp>
    </p:spTree>
    <p:extLst>
      <p:ext uri="{BB962C8B-B14F-4D97-AF65-F5344CB8AC3E}">
        <p14:creationId xmlns:p14="http://schemas.microsoft.com/office/powerpoint/2010/main" val="385260389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Espace réservé de l'image des diapositives 1">
            <a:extLst>
              <a:ext uri="{FF2B5EF4-FFF2-40B4-BE49-F238E27FC236}">
                <a16:creationId xmlns:a16="http://schemas.microsoft.com/office/drawing/2014/main" id="{0953D2AF-9B84-45AB-A272-2667F74A6FE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6563" name="Espace réservé des commentaires 2">
            <a:extLst>
              <a:ext uri="{FF2B5EF4-FFF2-40B4-BE49-F238E27FC236}">
                <a16:creationId xmlns:a16="http://schemas.microsoft.com/office/drawing/2014/main" id="{AD8EC065-C67B-4938-96A4-5CDBB0F25323}"/>
              </a:ext>
            </a:extLst>
          </p:cNvPr>
          <p:cNvSpPr>
            <a:spLocks noGrp="1"/>
          </p:cNvSpPr>
          <p:nvPr>
            <p:ph type="body" idx="1"/>
          </p:nvPr>
        </p:nvSpPr>
        <p:spPr bwMode="auto">
          <a:xfrm>
            <a:off x="403225" y="4740275"/>
            <a:ext cx="5748338" cy="4491038"/>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lnSpc>
                <a:spcPct val="150000"/>
              </a:lnSpc>
            </a:pPr>
            <a:r>
              <a:rPr lang="fr-FR" altLang="fr-FR" sz="1000"/>
              <a:t>Plusieurs algorithmes itératifs peuvent être mis en œuvre. A titre d’exemples, nous citons : </a:t>
            </a:r>
            <a:r>
              <a:rPr kumimoji="1" lang="fr-FR" altLang="fr-FR">
                <a:latin typeface="Times New Roman" panose="02020603050405020304" pitchFamily="18" charset="0"/>
                <a:cs typeface="Arial" panose="020B0604020202020204" pitchFamily="34" charset="0"/>
              </a:rPr>
              <a:t> </a:t>
            </a:r>
          </a:p>
          <a:p>
            <a:pPr>
              <a:lnSpc>
                <a:spcPct val="150000"/>
              </a:lnSpc>
              <a:buFontTx/>
              <a:buBlip>
                <a:blip r:embed="rId3"/>
              </a:buBlip>
            </a:pPr>
            <a:r>
              <a:rPr kumimoji="1" lang="fr-FR" altLang="fr-FR">
                <a:latin typeface="Times New Roman" panose="02020603050405020304" pitchFamily="18" charset="0"/>
                <a:cs typeface="Arial" panose="020B0604020202020204" pitchFamily="34" charset="0"/>
              </a:rPr>
              <a:t> Algorithme de rétro-propagation du gradient d’erreur</a:t>
            </a:r>
          </a:p>
          <a:p>
            <a:pPr>
              <a:lnSpc>
                <a:spcPct val="150000"/>
              </a:lnSpc>
              <a:buFontTx/>
              <a:buBlip>
                <a:blip r:embed="rId3"/>
              </a:buBlip>
            </a:pPr>
            <a:r>
              <a:rPr kumimoji="1" lang="fr-FR" altLang="fr-FR">
                <a:latin typeface="Times New Roman" panose="02020603050405020304" pitchFamily="18" charset="0"/>
                <a:cs typeface="Arial" panose="020B0604020202020204" pitchFamily="34" charset="0"/>
              </a:rPr>
              <a:t> Algorithme Quasi-Newton</a:t>
            </a:r>
          </a:p>
          <a:p>
            <a:pPr>
              <a:lnSpc>
                <a:spcPct val="150000"/>
              </a:lnSpc>
              <a:buFontTx/>
              <a:buBlip>
                <a:blip r:embed="rId3"/>
              </a:buBlip>
            </a:pPr>
            <a:r>
              <a:rPr kumimoji="1" lang="fr-FR" altLang="fr-FR">
                <a:latin typeface="Times New Roman" panose="02020603050405020304" pitchFamily="18" charset="0"/>
                <a:cs typeface="Arial" panose="020B0604020202020204" pitchFamily="34" charset="0"/>
              </a:rPr>
              <a:t> Régularisation Bayesienne</a:t>
            </a:r>
          </a:p>
          <a:p>
            <a:pPr>
              <a:lnSpc>
                <a:spcPct val="150000"/>
              </a:lnSpc>
              <a:buFontTx/>
              <a:buBlip>
                <a:blip r:embed="rId3"/>
              </a:buBlip>
            </a:pPr>
            <a:r>
              <a:rPr kumimoji="1" lang="fr-FR" altLang="fr-FR">
                <a:latin typeface="Times New Roman" panose="02020603050405020304" pitchFamily="18" charset="0"/>
                <a:cs typeface="Arial" panose="020B0604020202020204" pitchFamily="34" charset="0"/>
              </a:rPr>
              <a:t> Algorithme du gradient conjugué</a:t>
            </a:r>
          </a:p>
          <a:p>
            <a:pPr>
              <a:lnSpc>
                <a:spcPct val="150000"/>
              </a:lnSpc>
              <a:buFontTx/>
              <a:buBlip>
                <a:blip r:embed="rId3"/>
              </a:buBlip>
            </a:pPr>
            <a:r>
              <a:rPr kumimoji="1" lang="fr-FR" altLang="fr-FR">
                <a:latin typeface="Times New Roman" panose="02020603050405020304" pitchFamily="18" charset="0"/>
                <a:cs typeface="Arial" panose="020B0604020202020204" pitchFamily="34" charset="0"/>
              </a:rPr>
              <a:t> Algorithme de la descente du gradient (GD)</a:t>
            </a:r>
          </a:p>
          <a:p>
            <a:pPr>
              <a:lnSpc>
                <a:spcPct val="150000"/>
              </a:lnSpc>
              <a:buFontTx/>
              <a:buBlip>
                <a:blip r:embed="rId3"/>
              </a:buBlip>
            </a:pPr>
            <a:r>
              <a:rPr kumimoji="1" lang="en-US" altLang="fr-FR">
                <a:latin typeface="Times New Roman" panose="02020603050405020304" pitchFamily="18" charset="0"/>
                <a:cs typeface="Arial" panose="020B0604020202020204" pitchFamily="34" charset="0"/>
              </a:rPr>
              <a:t> Algorithme One Step Secant (OSS)</a:t>
            </a:r>
            <a:endParaRPr kumimoji="1" lang="fr-FR" altLang="fr-FR">
              <a:latin typeface="Times New Roman" panose="02020603050405020304" pitchFamily="18" charset="0"/>
              <a:cs typeface="Arial" panose="020B0604020202020204" pitchFamily="34" charset="0"/>
            </a:endParaRPr>
          </a:p>
          <a:p>
            <a:pPr>
              <a:lnSpc>
                <a:spcPct val="150000"/>
              </a:lnSpc>
              <a:buFontTx/>
              <a:buBlip>
                <a:blip r:embed="rId3"/>
              </a:buBlip>
            </a:pPr>
            <a:r>
              <a:rPr kumimoji="1" lang="en-US" altLang="fr-FR">
                <a:latin typeface="Times New Roman" panose="02020603050405020304" pitchFamily="18" charset="0"/>
                <a:cs typeface="Arial" panose="020B0604020202020204" pitchFamily="34" charset="0"/>
              </a:rPr>
              <a:t> Algorithme d’apprentissage incrémental (IL)</a:t>
            </a:r>
            <a:endParaRPr kumimoji="1" lang="fr-FR" altLang="fr-FR">
              <a:latin typeface="Times New Roman" panose="02020603050405020304" pitchFamily="18" charset="0"/>
              <a:cs typeface="Arial" panose="020B0604020202020204" pitchFamily="34" charset="0"/>
            </a:endParaRPr>
          </a:p>
          <a:p>
            <a:pPr>
              <a:lnSpc>
                <a:spcPct val="150000"/>
              </a:lnSpc>
              <a:buFontTx/>
              <a:buBlip>
                <a:blip r:embed="rId3"/>
              </a:buBlip>
            </a:pPr>
            <a:r>
              <a:rPr kumimoji="1" lang="en-US" altLang="fr-FR">
                <a:latin typeface="Times New Roman" panose="02020603050405020304" pitchFamily="18" charset="0"/>
                <a:cs typeface="Arial" panose="020B0604020202020204" pitchFamily="34" charset="0"/>
              </a:rPr>
              <a:t> Algorithme Resilient Back Propagation (RBP)</a:t>
            </a:r>
            <a:endParaRPr kumimoji="1" lang="fr-FR" altLang="fr-FR">
              <a:latin typeface="Times New Roman" panose="02020603050405020304" pitchFamily="18" charset="0"/>
              <a:cs typeface="Arial" panose="020B0604020202020204" pitchFamily="34" charset="0"/>
            </a:endParaRPr>
          </a:p>
          <a:p>
            <a:pPr>
              <a:lnSpc>
                <a:spcPct val="150000"/>
              </a:lnSpc>
              <a:buFontTx/>
              <a:buBlip>
                <a:blip r:embed="rId3"/>
              </a:buBlip>
            </a:pPr>
            <a:r>
              <a:rPr kumimoji="1" lang="fr-FR" altLang="fr-FR">
                <a:latin typeface="Times New Roman" panose="02020603050405020304" pitchFamily="18" charset="0"/>
                <a:cs typeface="Arial" panose="020B0604020202020204" pitchFamily="34" charset="0"/>
              </a:rPr>
              <a:t> Algorithme de Levenberg Marquart (LM)</a:t>
            </a:r>
          </a:p>
        </p:txBody>
      </p:sp>
      <p:sp>
        <p:nvSpPr>
          <p:cNvPr id="66564" name="Espace réservé du numéro de diapositive 3">
            <a:extLst>
              <a:ext uri="{FF2B5EF4-FFF2-40B4-BE49-F238E27FC236}">
                <a16:creationId xmlns:a16="http://schemas.microsoft.com/office/drawing/2014/main" id="{494D13DF-59E6-4DFD-A292-DCA815B14C5E}"/>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7B3FD989-C160-43F1-BC47-FACCE0351FA2}" type="slidenum">
              <a:rPr lang="fr-FR" altLang="fr-FR" smtClean="0">
                <a:solidFill>
                  <a:srgbClr val="000000"/>
                </a:solidFill>
              </a:rPr>
              <a:pPr>
                <a:spcBef>
                  <a:spcPct val="0"/>
                </a:spcBef>
              </a:pPr>
              <a:t>32</a:t>
            </a:fld>
            <a:endParaRPr lang="fr-FR" altLang="fr-FR">
              <a:solidFill>
                <a:srgbClr val="000000"/>
              </a:solidFill>
            </a:endParaRPr>
          </a:p>
        </p:txBody>
      </p:sp>
    </p:spTree>
    <p:extLst>
      <p:ext uri="{BB962C8B-B14F-4D97-AF65-F5344CB8AC3E}">
        <p14:creationId xmlns:p14="http://schemas.microsoft.com/office/powerpoint/2010/main" val="125416098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Espace réservé de l'image des diapositives 1">
            <a:extLst>
              <a:ext uri="{FF2B5EF4-FFF2-40B4-BE49-F238E27FC236}">
                <a16:creationId xmlns:a16="http://schemas.microsoft.com/office/drawing/2014/main" id="{54A8811A-1099-4AAB-8408-334508397FDA}"/>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5235" name="Espace réservé des commentaires 2">
            <a:extLst>
              <a:ext uri="{FF2B5EF4-FFF2-40B4-BE49-F238E27FC236}">
                <a16:creationId xmlns:a16="http://schemas.microsoft.com/office/drawing/2014/main" id="{B6ACB5B1-6068-4A1E-A720-DB92A498F69A}"/>
              </a:ext>
            </a:extLst>
          </p:cNvPr>
          <p:cNvSpPr>
            <a:spLocks noGrp="1"/>
          </p:cNvSpPr>
          <p:nvPr>
            <p:ph type="body" idx="1"/>
          </p:nvPr>
        </p:nvSpPr>
        <p:spPr bwMode="auto">
          <a:xfrm>
            <a:off x="403225" y="4740275"/>
            <a:ext cx="5748338" cy="4491038"/>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lnSpc>
                <a:spcPct val="150000"/>
              </a:lnSpc>
            </a:pPr>
            <a:endParaRPr kumimoji="1" lang="fr-FR" altLang="fr-FR" dirty="0">
              <a:latin typeface="Times New Roman" panose="02020603050405020304" pitchFamily="18" charset="0"/>
              <a:cs typeface="Arial" panose="020B0604020202020204" pitchFamily="34" charset="0"/>
            </a:endParaRPr>
          </a:p>
        </p:txBody>
      </p:sp>
      <p:sp>
        <p:nvSpPr>
          <p:cNvPr id="95236" name="Espace réservé du numéro de diapositive 3">
            <a:extLst>
              <a:ext uri="{FF2B5EF4-FFF2-40B4-BE49-F238E27FC236}">
                <a16:creationId xmlns:a16="http://schemas.microsoft.com/office/drawing/2014/main" id="{5AF902BE-A93C-40C6-816E-E030A003B3E7}"/>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B0662728-4E6E-4E24-A580-2228A6990E8C}" type="slidenum">
              <a:rPr lang="fr-FR" altLang="fr-FR" smtClean="0">
                <a:solidFill>
                  <a:srgbClr val="000000"/>
                </a:solidFill>
              </a:rPr>
              <a:pPr>
                <a:spcBef>
                  <a:spcPct val="0"/>
                </a:spcBef>
              </a:pPr>
              <a:t>49</a:t>
            </a:fld>
            <a:endParaRPr lang="fr-FR" altLang="fr-FR">
              <a:solidFill>
                <a:srgbClr val="000000"/>
              </a:solidFill>
            </a:endParaRPr>
          </a:p>
        </p:txBody>
      </p:sp>
    </p:spTree>
    <p:extLst>
      <p:ext uri="{BB962C8B-B14F-4D97-AF65-F5344CB8AC3E}">
        <p14:creationId xmlns:p14="http://schemas.microsoft.com/office/powerpoint/2010/main" val="31080275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Espace réservé de l'image des diapositives 1">
            <a:extLst>
              <a:ext uri="{FF2B5EF4-FFF2-40B4-BE49-F238E27FC236}">
                <a16:creationId xmlns:a16="http://schemas.microsoft.com/office/drawing/2014/main" id="{B5521EF5-75F4-4C28-BBFB-246F64239C5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Espace réservé des commentaires 2">
            <a:extLst>
              <a:ext uri="{FF2B5EF4-FFF2-40B4-BE49-F238E27FC236}">
                <a16:creationId xmlns:a16="http://schemas.microsoft.com/office/drawing/2014/main" id="{16F77ACB-C0E9-4F16-A59E-272DE47DCEAE}"/>
              </a:ext>
            </a:extLst>
          </p:cNvPr>
          <p:cNvSpPr>
            <a:spLocks noGrp="1"/>
          </p:cNvSpPr>
          <p:nvPr>
            <p:ph type="body" idx="1"/>
          </p:nvPr>
        </p:nvSpPr>
        <p:spPr bwMode="auto">
          <a:xfrm>
            <a:off x="403225" y="4740275"/>
            <a:ext cx="5748338" cy="4491038"/>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lgn="just" eaLnBrk="1" hangingPunct="1">
              <a:lnSpc>
                <a:spcPct val="150000"/>
              </a:lnSpc>
            </a:pPr>
            <a:r>
              <a:rPr lang="fr-FR" altLang="fr-FR" dirty="0"/>
              <a:t>Comme on le constate dans cette cartographie, le Moyen-Orient, l’Afrique du Nord et une partie de l’Asie sont parmi les régions les plus souffrants du stress hydrique. Les ressources en eau renouvelable au Maroc représente 22 milliards de m³/an, soit l’équivalent de près de 700 m³/hab./an, ce qui est largement inférieur au « seuil de pénurie » fixé par le Programme des Nations Unies pour le développement qui est 1 000 m³/hab./an. Cette disponibilité passerait en dessous de 500 m³/hab./an dès 2025 : il s’agit du seuil de la pénurie absolue.  Ce chiffre n’est pas seulement en baise a cause de la quantité mais également de la qualité des ressources. la qualité d’eau est aussi une question importante à se poser, pour rependre a cette question une </a:t>
            </a:r>
            <a:r>
              <a:rPr lang="fr-FR" altLang="fr-FR" dirty="0">
                <a:latin typeface="Bookman Old Style" panose="02050604050505020204" pitchFamily="18" charset="0"/>
                <a:ea typeface="Calibri" panose="020F0502020204030204" pitchFamily="34" charset="0"/>
                <a:cs typeface="Arial" panose="020B0604020202020204" pitchFamily="34" charset="0"/>
              </a:rPr>
              <a:t>étude a été mené pour  développer des modèles </a:t>
            </a:r>
            <a:r>
              <a:rPr kumimoji="1" lang="fr-FR" altLang="fr-FR" i="1" dirty="0">
                <a:latin typeface="Times New Roman" panose="02020603050405020304" pitchFamily="18" charset="0"/>
                <a:cs typeface="Arial" panose="020B0604020202020204" pitchFamily="34" charset="0"/>
              </a:rPr>
              <a:t>mathématique</a:t>
            </a:r>
            <a:r>
              <a:rPr lang="fr-FR" altLang="fr-FR" dirty="0">
                <a:latin typeface="Bookman Old Style" panose="02050604050505020204" pitchFamily="18" charset="0"/>
                <a:ea typeface="Calibri" panose="020F0502020204030204" pitchFamily="34" charset="0"/>
                <a:cs typeface="Calibri" panose="020F0502020204030204" pitchFamily="34" charset="0"/>
              </a:rPr>
              <a:t> pour la prédiction et la classification des paramètres indicateurs de qualité des eaux </a:t>
            </a:r>
            <a:r>
              <a:rPr lang="fr-FR" altLang="fr-FR" dirty="0"/>
              <a:t>superficielles de l’Oued Moulouya</a:t>
            </a:r>
            <a:r>
              <a:rPr lang="fr-FR" altLang="fr-FR" dirty="0">
                <a:latin typeface="Bookman Old Style" panose="02050604050505020204" pitchFamily="18" charset="0"/>
                <a:ea typeface="Calibri" panose="020F0502020204030204" pitchFamily="34" charset="0"/>
                <a:cs typeface="Calibri" panose="020F0502020204030204" pitchFamily="34" charset="0"/>
              </a:rPr>
              <a:t> </a:t>
            </a:r>
          </a:p>
          <a:p>
            <a:pPr algn="just" eaLnBrk="1" hangingPunct="1">
              <a:lnSpc>
                <a:spcPct val="150000"/>
              </a:lnSpc>
            </a:pPr>
            <a:endParaRPr lang="fr-FR" altLang="fr-FR" dirty="0"/>
          </a:p>
          <a:p>
            <a:pPr algn="just" eaLnBrk="1" hangingPunct="1">
              <a:lnSpc>
                <a:spcPct val="150000"/>
              </a:lnSpc>
            </a:pPr>
            <a:endParaRPr lang="fr-FR" altLang="fr-FR" dirty="0"/>
          </a:p>
          <a:p>
            <a:pPr algn="just" eaLnBrk="1" hangingPunct="1">
              <a:lnSpc>
                <a:spcPct val="150000"/>
              </a:lnSpc>
            </a:pPr>
            <a:endParaRPr lang="fr-FR" altLang="fr-FR" dirty="0"/>
          </a:p>
        </p:txBody>
      </p:sp>
      <p:sp>
        <p:nvSpPr>
          <p:cNvPr id="9220" name="Espace réservé du numéro de diapositive 3">
            <a:extLst>
              <a:ext uri="{FF2B5EF4-FFF2-40B4-BE49-F238E27FC236}">
                <a16:creationId xmlns:a16="http://schemas.microsoft.com/office/drawing/2014/main" id="{0124AABA-FA09-4F80-8DF3-AC56E010416A}"/>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6441D1CD-4965-4E66-A181-207961C54110}" type="slidenum">
              <a:rPr lang="fr-FR" altLang="fr-FR" smtClean="0">
                <a:solidFill>
                  <a:srgbClr val="000000"/>
                </a:solidFill>
              </a:rPr>
              <a:pPr>
                <a:spcBef>
                  <a:spcPct val="0"/>
                </a:spcBef>
              </a:pPr>
              <a:t>2</a:t>
            </a:fld>
            <a:endParaRPr lang="fr-FR" altLang="fr-FR">
              <a:solidFill>
                <a:srgbClr val="000000"/>
              </a:solidFill>
            </a:endParaRPr>
          </a:p>
        </p:txBody>
      </p:sp>
    </p:spTree>
    <p:extLst>
      <p:ext uri="{BB962C8B-B14F-4D97-AF65-F5344CB8AC3E}">
        <p14:creationId xmlns:p14="http://schemas.microsoft.com/office/powerpoint/2010/main" val="307115877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6" name="Espace réservé de l'image des diapositives 1"/>
          <p:cNvSpPr>
            <a:spLocks noGrp="1" noRot="1" noChangeAspect="1" noTextEdit="1"/>
          </p:cNvSpPr>
          <p:nvPr>
            <p:ph type="sldImg"/>
          </p:nvPr>
        </p:nvSpPr>
        <p:spPr bwMode="auto">
          <a:noFill/>
          <a:ln>
            <a:solidFill>
              <a:srgbClr val="000000"/>
            </a:solidFill>
            <a:miter lim="800000"/>
            <a:headEnd/>
            <a:tailEnd/>
          </a:ln>
        </p:spPr>
      </p:sp>
      <p:sp>
        <p:nvSpPr>
          <p:cNvPr id="118787" name="Espace réservé des commentaires 2"/>
          <p:cNvSpPr>
            <a:spLocks noGrp="1"/>
          </p:cNvSpPr>
          <p:nvPr>
            <p:ph type="body" idx="1"/>
          </p:nvPr>
        </p:nvSpPr>
        <p:spPr bwMode="auto">
          <a:noFill/>
        </p:spPr>
        <p:txBody>
          <a:bodyPr wrap="square" numCol="1" anchor="t" anchorCtr="0" compatLnSpc="1">
            <a:prstTxWarp prst="textNoShape">
              <a:avLst/>
            </a:prstTxWarp>
          </a:bodyPr>
          <a:lstStyle/>
          <a:p>
            <a:r>
              <a:rPr lang="fr-FR"/>
              <a:t>Ainsi mon exposé prend fin Merci pour votre attention.</a:t>
            </a:r>
          </a:p>
        </p:txBody>
      </p:sp>
      <p:sp>
        <p:nvSpPr>
          <p:cNvPr id="4" name="Espace réservé du numéro de diapositive 3"/>
          <p:cNvSpPr>
            <a:spLocks noGrp="1"/>
          </p:cNvSpPr>
          <p:nvPr>
            <p:ph type="sldNum" sz="quarter" idx="5"/>
          </p:nvPr>
        </p:nvSpPr>
        <p:spPr/>
        <p:txBody>
          <a:bodyPr/>
          <a:lstStyle/>
          <a:p>
            <a:pPr>
              <a:defRPr/>
            </a:pPr>
            <a:fld id="{8FA8C4B4-B7D0-4A21-B865-4AC9667E50D3}" type="slidenum">
              <a:rPr lang="fr-FR" smtClean="0">
                <a:solidFill>
                  <a:prstClr val="black"/>
                </a:solidFill>
              </a:rPr>
              <a:pPr>
                <a:defRPr/>
              </a:pPr>
              <a:t>50</a:t>
            </a:fld>
            <a:endParaRPr lang="fr-FR">
              <a:solidFill>
                <a:prstClr val="black"/>
              </a:solidFill>
            </a:endParaRPr>
          </a:p>
        </p:txBody>
      </p:sp>
    </p:spTree>
    <p:extLst>
      <p:ext uri="{BB962C8B-B14F-4D97-AF65-F5344CB8AC3E}">
        <p14:creationId xmlns:p14="http://schemas.microsoft.com/office/powerpoint/2010/main" val="35830527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Espace réservé de l'image des diapositives 1">
            <a:extLst>
              <a:ext uri="{FF2B5EF4-FFF2-40B4-BE49-F238E27FC236}">
                <a16:creationId xmlns:a16="http://schemas.microsoft.com/office/drawing/2014/main" id="{B8F97AA8-0FA9-4647-A4AE-3D3F08EC875B}"/>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 name="Espace réservé des commentaires 2">
            <a:extLst>
              <a:ext uri="{FF2B5EF4-FFF2-40B4-BE49-F238E27FC236}">
                <a16:creationId xmlns:a16="http://schemas.microsoft.com/office/drawing/2014/main" id="{1B154FF5-2671-4FC5-A790-86DB0AB5E0C1}"/>
              </a:ext>
            </a:extLst>
          </p:cNvPr>
          <p:cNvSpPr>
            <a:spLocks noGrp="1"/>
          </p:cNvSpPr>
          <p:nvPr>
            <p:ph type="body" idx="1"/>
          </p:nvPr>
        </p:nvSpPr>
        <p:spPr/>
        <p:txBody>
          <a:bodyPr/>
          <a:lstStyle/>
          <a:p>
            <a:pPr algn="just">
              <a:lnSpc>
                <a:spcPct val="125000"/>
              </a:lnSpc>
              <a:spcBef>
                <a:spcPct val="60000"/>
              </a:spcBef>
              <a:defRPr/>
            </a:pPr>
            <a:r>
              <a:rPr kumimoji="1" lang="fr-FR" dirty="0">
                <a:latin typeface="Times New Roman" pitchFamily="18" charset="0"/>
                <a:cs typeface="Arial" charset="0"/>
              </a:rPr>
              <a:t>Le cheminement de mon exposé a respecté en guise de réponse le plan suivant,</a:t>
            </a:r>
          </a:p>
          <a:p>
            <a:pPr algn="just">
              <a:lnSpc>
                <a:spcPct val="125000"/>
              </a:lnSpc>
              <a:spcBef>
                <a:spcPct val="60000"/>
              </a:spcBef>
              <a:defRPr/>
            </a:pPr>
            <a:r>
              <a:rPr kumimoji="1" lang="fr-FR" dirty="0">
                <a:latin typeface="Times New Roman" pitchFamily="18" charset="0"/>
                <a:cs typeface="Arial" charset="0"/>
              </a:rPr>
              <a:t>T</a:t>
            </a:r>
            <a:r>
              <a:rPr lang="fr-FR" sz="1300" dirty="0">
                <a:cs typeface="Times New Roman" pitchFamily="18" charset="0"/>
              </a:rPr>
              <a:t>out d’abord </a:t>
            </a:r>
            <a:r>
              <a:rPr lang="fr-FR" sz="1400" spc="50" dirty="0">
                <a:solidFill>
                  <a:schemeClr val="tx1">
                    <a:lumMod val="65000"/>
                    <a:lumOff val="35000"/>
                  </a:schemeClr>
                </a:solidFill>
                <a:latin typeface="Colonna MT" panose="04020805060202030203" pitchFamily="82" charset="0"/>
                <a:ea typeface="Arial Unicode MS" panose="020B0604020202020204" pitchFamily="34" charset="-128"/>
                <a:cs typeface="Times New Roman" panose="02020603050405020304" pitchFamily="18" charset="0"/>
              </a:rPr>
              <a:t>Généralités sur la zone d’étude.</a:t>
            </a:r>
            <a:r>
              <a:rPr lang="fr-FR" sz="1400" b="1" spc="50" dirty="0">
                <a:solidFill>
                  <a:schemeClr val="bg1"/>
                </a:solidFill>
                <a:effectLst>
                  <a:outerShdw blurRad="38100" dist="38100" dir="2700000" algn="tl">
                    <a:srgbClr val="000000">
                      <a:alpha val="43137"/>
                    </a:srgbClr>
                  </a:outerShdw>
                </a:effectLst>
                <a:ea typeface="Arial Unicode MS" panose="020B0604020202020204" pitchFamily="34" charset="-128"/>
                <a:cs typeface="Times New Roman" panose="02020603050405020304" pitchFamily="18" charset="0"/>
              </a:rPr>
              <a:t> le bassin versant de l’Oued Moulouya , NE du Maroc-</a:t>
            </a:r>
            <a:endParaRPr lang="fr-FR" sz="1400" spc="50" dirty="0">
              <a:solidFill>
                <a:schemeClr val="tx1">
                  <a:lumMod val="65000"/>
                  <a:lumOff val="35000"/>
                </a:schemeClr>
              </a:solidFill>
              <a:latin typeface="Colonna MT" panose="04020805060202030203" pitchFamily="82" charset="0"/>
              <a:ea typeface="Arial Unicode MS" panose="020B0604020202020204" pitchFamily="34" charset="-128"/>
              <a:cs typeface="Times New Roman" panose="02020603050405020304" pitchFamily="18" charset="0"/>
            </a:endParaRPr>
          </a:p>
          <a:p>
            <a:pPr algn="just">
              <a:lnSpc>
                <a:spcPct val="125000"/>
              </a:lnSpc>
              <a:spcBef>
                <a:spcPct val="60000"/>
              </a:spcBef>
              <a:defRPr/>
            </a:pPr>
            <a:r>
              <a:rPr lang="fr-FR" sz="1250" dirty="0">
                <a:cs typeface="Times New Roman" pitchFamily="18" charset="0"/>
              </a:rPr>
              <a:t>En suite</a:t>
            </a:r>
            <a:r>
              <a:rPr lang="fr-FR" sz="1250">
                <a:cs typeface="Times New Roman" pitchFamily="18" charset="0"/>
              </a:rPr>
              <a:t>, </a:t>
            </a:r>
            <a:endParaRPr lang="fr-FR" sz="1300" dirty="0">
              <a:solidFill>
                <a:schemeClr val="bg2"/>
              </a:solidFill>
              <a:effectLst>
                <a:outerShdw blurRad="38100" dist="38100" dir="2700000" algn="tl">
                  <a:srgbClr val="C0C0C0"/>
                </a:outerShdw>
              </a:effectLst>
              <a:cs typeface="Times New Roman" pitchFamily="18" charset="0"/>
            </a:endParaRPr>
          </a:p>
        </p:txBody>
      </p:sp>
      <p:sp>
        <p:nvSpPr>
          <p:cNvPr id="11268" name="Espace réservé du numéro de diapositive 3">
            <a:extLst>
              <a:ext uri="{FF2B5EF4-FFF2-40B4-BE49-F238E27FC236}">
                <a16:creationId xmlns:a16="http://schemas.microsoft.com/office/drawing/2014/main" id="{A577A327-B3DC-47EE-AAD6-CF7B04E45741}"/>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888BCF2C-FE5E-4239-B1F1-CBCDA2BF40C0}" type="slidenum">
              <a:rPr lang="fr-FR" altLang="fr-FR" smtClean="0"/>
              <a:pPr>
                <a:spcBef>
                  <a:spcPct val="0"/>
                </a:spcBef>
              </a:pPr>
              <a:t>3</a:t>
            </a:fld>
            <a:endParaRPr lang="fr-FR" altLang="fr-FR"/>
          </a:p>
        </p:txBody>
      </p:sp>
    </p:spTree>
    <p:extLst>
      <p:ext uri="{BB962C8B-B14F-4D97-AF65-F5344CB8AC3E}">
        <p14:creationId xmlns:p14="http://schemas.microsoft.com/office/powerpoint/2010/main" val="18249793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Espace réservé de l'image des diapositives 1">
            <a:extLst>
              <a:ext uri="{FF2B5EF4-FFF2-40B4-BE49-F238E27FC236}">
                <a16:creationId xmlns:a16="http://schemas.microsoft.com/office/drawing/2014/main" id="{956B43B4-015E-4245-96E8-724EA8228C0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3315" name="Espace réservé des commentaires 2">
            <a:extLst>
              <a:ext uri="{FF2B5EF4-FFF2-40B4-BE49-F238E27FC236}">
                <a16:creationId xmlns:a16="http://schemas.microsoft.com/office/drawing/2014/main" id="{EB7696CE-1694-4286-ADB4-B07DD58CF962}"/>
              </a:ext>
            </a:extLst>
          </p:cNvPr>
          <p:cNvSpPr>
            <a:spLocks noGrp="1"/>
          </p:cNvSpPr>
          <p:nvPr>
            <p:ph type="body" idx="1"/>
          </p:nvPr>
        </p:nvSpPr>
        <p:spPr bwMode="auto">
          <a:xfrm>
            <a:off x="403225" y="4740275"/>
            <a:ext cx="5748338" cy="4491038"/>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kumimoji="1" lang="fr-FR" altLang="fr-FR" dirty="0">
              <a:latin typeface="Times New Roman" panose="02020603050405020304" pitchFamily="18" charset="0"/>
              <a:cs typeface="Arial" panose="020B0604020202020204" pitchFamily="34" charset="0"/>
            </a:endParaRPr>
          </a:p>
          <a:p>
            <a:r>
              <a:rPr lang="fr-FR" altLang="fr-FR" dirty="0"/>
              <a:t>Le bassin versant de la Moulouya couvre à peu près la totalité du Maroc oriental</a:t>
            </a:r>
          </a:p>
          <a:p>
            <a:r>
              <a:rPr lang="fr-FR" altLang="fr-FR" dirty="0"/>
              <a:t>avec une superficie de 55 500 km²</a:t>
            </a:r>
            <a:endParaRPr kumimoji="1" lang="fr-FR" altLang="fr-FR" dirty="0"/>
          </a:p>
          <a:p>
            <a:r>
              <a:rPr lang="fr-FR" altLang="fr-FR" dirty="0"/>
              <a:t>Ce bassin versant est limité au Nord-Ouest par les bassins côtiers méditerranéens, à l’Ouest par le bassin versant de l’Oued Sebou, au Sud-ouest par le bassin versant de l’Oued</a:t>
            </a:r>
          </a:p>
          <a:p>
            <a:r>
              <a:rPr lang="fr-FR" altLang="fr-FR" dirty="0"/>
              <a:t>Oum Er-</a:t>
            </a:r>
            <a:r>
              <a:rPr lang="fr-FR" altLang="fr-FR" dirty="0" err="1"/>
              <a:t>Rebia</a:t>
            </a:r>
            <a:r>
              <a:rPr lang="fr-FR" altLang="fr-FR" dirty="0"/>
              <a:t>, au Sud par le bassin versant de l’Oued </a:t>
            </a:r>
            <a:r>
              <a:rPr lang="fr-FR" altLang="fr-FR" dirty="0" err="1"/>
              <a:t>Ziz</a:t>
            </a:r>
            <a:r>
              <a:rPr lang="fr-FR" altLang="fr-FR" dirty="0"/>
              <a:t>, au Sud Est par le bassin versant de l’Oued </a:t>
            </a:r>
            <a:r>
              <a:rPr lang="fr-FR" altLang="fr-FR" dirty="0" err="1"/>
              <a:t>Guir</a:t>
            </a:r>
            <a:r>
              <a:rPr lang="fr-FR" altLang="fr-FR" dirty="0"/>
              <a:t> et à l’Est par le territoire Algérien. La rivière de la Moulouya, d’une longueur</a:t>
            </a:r>
          </a:p>
          <a:p>
            <a:r>
              <a:rPr lang="fr-FR" altLang="fr-FR" dirty="0"/>
              <a:t>d’environ 600 km, prend sa source à </a:t>
            </a:r>
            <a:r>
              <a:rPr lang="fr-FR" altLang="fr-FR" dirty="0" err="1"/>
              <a:t>Alemsid</a:t>
            </a:r>
            <a:r>
              <a:rPr lang="fr-FR" altLang="fr-FR" dirty="0"/>
              <a:t> à une altitude de 1170 m à la jonction du massif du Moyen Atlas et du Haut Atlas et se jette en Méditerranée à </a:t>
            </a:r>
            <a:r>
              <a:rPr lang="fr-FR" altLang="fr-FR" dirty="0" err="1"/>
              <a:t>Saidia</a:t>
            </a:r>
            <a:r>
              <a:rPr lang="fr-FR" altLang="fr-FR" dirty="0"/>
              <a:t> (Ras El Ma). De l’amont vers l’aval, le bassin versant est subdivisé en trois grandes parties la Haute, la Moyenne et la Basse Moulouya.</a:t>
            </a:r>
            <a:endParaRPr kumimoji="1" lang="fr-FR" altLang="fr-FR" dirty="0">
              <a:latin typeface="Times New Roman" panose="02020603050405020304" pitchFamily="18" charset="0"/>
              <a:cs typeface="Arial" panose="020B0604020202020204" pitchFamily="34" charset="0"/>
            </a:endParaRPr>
          </a:p>
        </p:txBody>
      </p:sp>
      <p:sp>
        <p:nvSpPr>
          <p:cNvPr id="13316" name="Espace réservé du numéro de diapositive 3">
            <a:extLst>
              <a:ext uri="{FF2B5EF4-FFF2-40B4-BE49-F238E27FC236}">
                <a16:creationId xmlns:a16="http://schemas.microsoft.com/office/drawing/2014/main" id="{83908BF6-1C33-497D-9D88-C7D45F1B8266}"/>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E109CA49-D3A1-4CA5-A2CC-28BD00F732D3}" type="slidenum">
              <a:rPr lang="fr-FR" altLang="fr-FR" smtClean="0">
                <a:solidFill>
                  <a:srgbClr val="000000"/>
                </a:solidFill>
              </a:rPr>
              <a:pPr>
                <a:spcBef>
                  <a:spcPct val="0"/>
                </a:spcBef>
              </a:pPr>
              <a:t>4</a:t>
            </a:fld>
            <a:endParaRPr lang="fr-FR" altLang="fr-FR">
              <a:solidFill>
                <a:srgbClr val="000000"/>
              </a:solidFill>
            </a:endParaRPr>
          </a:p>
        </p:txBody>
      </p:sp>
    </p:spTree>
    <p:extLst>
      <p:ext uri="{BB962C8B-B14F-4D97-AF65-F5344CB8AC3E}">
        <p14:creationId xmlns:p14="http://schemas.microsoft.com/office/powerpoint/2010/main" val="10771731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Espace réservé de l'image des diapositives 1">
            <a:extLst>
              <a:ext uri="{FF2B5EF4-FFF2-40B4-BE49-F238E27FC236}">
                <a16:creationId xmlns:a16="http://schemas.microsoft.com/office/drawing/2014/main" id="{5127B78A-8A12-4481-91E1-1EDED4D2FE4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43" name="Espace réservé des commentaires 2">
            <a:extLst>
              <a:ext uri="{FF2B5EF4-FFF2-40B4-BE49-F238E27FC236}">
                <a16:creationId xmlns:a16="http://schemas.microsoft.com/office/drawing/2014/main" id="{707EDE0E-E8FA-49DE-B2FC-FE8D00D054AB}"/>
              </a:ext>
            </a:extLst>
          </p:cNvPr>
          <p:cNvSpPr>
            <a:spLocks noGrp="1"/>
          </p:cNvSpPr>
          <p:nvPr>
            <p:ph type="body" idx="1"/>
          </p:nvPr>
        </p:nvSpPr>
        <p:spPr bwMode="auto">
          <a:xfrm>
            <a:off x="403225" y="4740275"/>
            <a:ext cx="5748338" cy="4491038"/>
          </a:xfrm>
        </p:spPr>
        <p:txBody>
          <a:bodyPr wrap="square" numCol="1" anchor="t" anchorCtr="0" compatLnSpc="1">
            <a:prstTxWarp prst="textNoShape">
              <a:avLst/>
            </a:prstTxWarp>
            <a:normAutofit fontScale="92500"/>
          </a:bodyPr>
          <a:lstStyle/>
          <a:p>
            <a:pPr>
              <a:defRPr/>
            </a:pPr>
            <a:r>
              <a:rPr lang="fr-FR" altLang="fr-FR"/>
              <a:t>D’un point de vue stratigraphique, différentes formations affleurent au niveau du bassin versant de la Moulouya dont l’âge s’étend du Paléozoique, représentant le</a:t>
            </a:r>
          </a:p>
          <a:p>
            <a:pPr>
              <a:defRPr/>
            </a:pPr>
            <a:r>
              <a:rPr lang="fr-FR" altLang="fr-FR"/>
              <a:t>socle, au Quaternaire.</a:t>
            </a:r>
          </a:p>
          <a:p>
            <a:pPr>
              <a:defRPr/>
            </a:pPr>
            <a:r>
              <a:rPr kumimoji="1" lang="fr-FR" altLang="fr-FR"/>
              <a:t>À savoir :</a:t>
            </a:r>
          </a:p>
          <a:p>
            <a:pPr>
              <a:defRPr/>
            </a:pPr>
            <a:r>
              <a:rPr lang="fr-FR" altLang="fr-FR" b="1"/>
              <a:t>Le Paléozoïque </a:t>
            </a:r>
            <a:r>
              <a:rPr lang="fr-FR" altLang="fr-FR"/>
              <a:t>est représenté essentiellement par des schistes et des granites. Il occupe 2,59% de la superficie totale du bassin versant de la Moulouya</a:t>
            </a:r>
          </a:p>
          <a:p>
            <a:pPr>
              <a:defRPr/>
            </a:pPr>
            <a:r>
              <a:rPr lang="fr-FR" altLang="fr-FR" b="1"/>
              <a:t>Le Trias </a:t>
            </a:r>
            <a:r>
              <a:rPr lang="fr-FR" altLang="fr-FR"/>
              <a:t>affleure en discordance sur les massifs anciens de la haute Moulouya. Au niveau des chaines des Horsts et des hauts plateaux</a:t>
            </a:r>
          </a:p>
          <a:p>
            <a:pPr>
              <a:defRPr/>
            </a:pPr>
            <a:r>
              <a:rPr lang="fr-FR" altLang="fr-FR" b="1"/>
              <a:t>Le Jurassique </a:t>
            </a:r>
            <a:r>
              <a:rPr lang="fr-FR" altLang="fr-FR"/>
              <a:t>est représenté par des faciès calcaro-dolomitiques et des dépôts terrigènes rouges formant le paléoseuil de la haute Moulouya</a:t>
            </a:r>
          </a:p>
          <a:p>
            <a:pPr>
              <a:defRPr/>
            </a:pPr>
            <a:endParaRPr lang="fr-FR" altLang="fr-FR"/>
          </a:p>
          <a:p>
            <a:pPr>
              <a:defRPr/>
            </a:pPr>
            <a:r>
              <a:rPr lang="fr-FR" altLang="fr-FR" b="1"/>
              <a:t>Le Crétacé </a:t>
            </a:r>
            <a:r>
              <a:rPr lang="fr-FR" altLang="fr-FR"/>
              <a:t>est constitué par des marnes, grès rouges et calcaires blancs. Ces formations affleurent essentiellement le long du Haut Atlas entre le massif d’Aouli et le Haut Atlas et à</a:t>
            </a:r>
          </a:p>
          <a:p>
            <a:pPr>
              <a:defRPr/>
            </a:pPr>
            <a:r>
              <a:rPr lang="fr-FR" altLang="fr-FR"/>
              <a:t>l’Est de Midelt</a:t>
            </a:r>
          </a:p>
          <a:p>
            <a:pPr>
              <a:defRPr/>
            </a:pPr>
            <a:endParaRPr lang="fr-FR" altLang="fr-FR"/>
          </a:p>
          <a:p>
            <a:pPr>
              <a:defRPr/>
            </a:pPr>
            <a:r>
              <a:rPr lang="fr-FR" altLang="fr-FR" b="1"/>
              <a:t>Le Tertiaire </a:t>
            </a:r>
            <a:r>
              <a:rPr lang="fr-FR" altLang="fr-FR"/>
              <a:t>affleure au niveau de la Moyenne Moulouya avec des marnes jaunes très gypsifères et gréseuses. Au niveau du Sud et Sud-Ouest de la plaine de Guercif</a:t>
            </a:r>
          </a:p>
          <a:p>
            <a:pPr>
              <a:defRPr/>
            </a:pPr>
            <a:endParaRPr lang="fr-FR" altLang="fr-FR"/>
          </a:p>
          <a:p>
            <a:pPr>
              <a:defRPr/>
            </a:pPr>
            <a:r>
              <a:rPr lang="fr-FR" altLang="fr-FR" b="1"/>
              <a:t>Le Quaternaire </a:t>
            </a:r>
            <a:r>
              <a:rPr lang="fr-FR" altLang="fr-FR"/>
              <a:t>est constitué par des formations les plus récentes qui viennent se déposer au-dessus de toutes les autres formations précédentes. Ce sont des terrasses fluviatiles qui affleurent sous forme de séries emboitées et recouvertes de dépôts essentiellement limoneux et conglomératiques</a:t>
            </a:r>
          </a:p>
        </p:txBody>
      </p:sp>
      <p:sp>
        <p:nvSpPr>
          <p:cNvPr id="15364" name="Espace réservé du numéro de diapositive 3">
            <a:extLst>
              <a:ext uri="{FF2B5EF4-FFF2-40B4-BE49-F238E27FC236}">
                <a16:creationId xmlns:a16="http://schemas.microsoft.com/office/drawing/2014/main" id="{7709245F-2069-4C13-BCDF-1D6CAB4CF705}"/>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18C8223B-5FB9-465F-8DB9-E8E4E1CA93B2}" type="slidenum">
              <a:rPr lang="fr-FR" altLang="fr-FR" smtClean="0">
                <a:solidFill>
                  <a:srgbClr val="000000"/>
                </a:solidFill>
              </a:rPr>
              <a:pPr>
                <a:spcBef>
                  <a:spcPct val="0"/>
                </a:spcBef>
              </a:pPr>
              <a:t>5</a:t>
            </a:fld>
            <a:endParaRPr lang="fr-FR" altLang="fr-FR">
              <a:solidFill>
                <a:srgbClr val="000000"/>
              </a:solidFill>
            </a:endParaRPr>
          </a:p>
        </p:txBody>
      </p:sp>
    </p:spTree>
    <p:extLst>
      <p:ext uri="{BB962C8B-B14F-4D97-AF65-F5344CB8AC3E}">
        <p14:creationId xmlns:p14="http://schemas.microsoft.com/office/powerpoint/2010/main" val="30103593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Espace réservé de l'image des diapositives 1">
            <a:extLst>
              <a:ext uri="{FF2B5EF4-FFF2-40B4-BE49-F238E27FC236}">
                <a16:creationId xmlns:a16="http://schemas.microsoft.com/office/drawing/2014/main" id="{7D2EF48C-1793-4DD8-A333-1BE6D3523FE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Espace réservé des commentaires 2">
            <a:extLst>
              <a:ext uri="{FF2B5EF4-FFF2-40B4-BE49-F238E27FC236}">
                <a16:creationId xmlns:a16="http://schemas.microsoft.com/office/drawing/2014/main" id="{DD7EE6E7-06AA-4153-87F2-0F9139A590C8}"/>
              </a:ext>
            </a:extLst>
          </p:cNvPr>
          <p:cNvSpPr>
            <a:spLocks noGrp="1"/>
          </p:cNvSpPr>
          <p:nvPr>
            <p:ph type="body" idx="1"/>
          </p:nvPr>
        </p:nvSpPr>
        <p:spPr bwMode="auto">
          <a:xfrm>
            <a:off x="403225" y="4740275"/>
            <a:ext cx="5748338" cy="4491038"/>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lgn="just">
              <a:lnSpc>
                <a:spcPct val="150000"/>
              </a:lnSpc>
            </a:pPr>
            <a:endParaRPr lang="fr-FR" altLang="fr-FR" sz="1400" dirty="0"/>
          </a:p>
        </p:txBody>
      </p:sp>
      <p:sp>
        <p:nvSpPr>
          <p:cNvPr id="19460" name="Espace réservé du numéro de diapositive 3">
            <a:extLst>
              <a:ext uri="{FF2B5EF4-FFF2-40B4-BE49-F238E27FC236}">
                <a16:creationId xmlns:a16="http://schemas.microsoft.com/office/drawing/2014/main" id="{780DEE32-D6DF-40EA-B053-39C5093267D8}"/>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A81335E4-73C2-4438-9622-6111ACCAECED}" type="slidenum">
              <a:rPr lang="fr-FR" altLang="fr-FR" smtClean="0">
                <a:solidFill>
                  <a:srgbClr val="000000"/>
                </a:solidFill>
              </a:rPr>
              <a:pPr>
                <a:spcBef>
                  <a:spcPct val="0"/>
                </a:spcBef>
              </a:pPr>
              <a:t>6</a:t>
            </a:fld>
            <a:endParaRPr lang="fr-FR" altLang="fr-FR">
              <a:solidFill>
                <a:srgbClr val="000000"/>
              </a:solidFill>
            </a:endParaRPr>
          </a:p>
        </p:txBody>
      </p:sp>
    </p:spTree>
    <p:extLst>
      <p:ext uri="{BB962C8B-B14F-4D97-AF65-F5344CB8AC3E}">
        <p14:creationId xmlns:p14="http://schemas.microsoft.com/office/powerpoint/2010/main" val="27361125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Espace réservé de l'image des diapositives 1">
            <a:extLst>
              <a:ext uri="{FF2B5EF4-FFF2-40B4-BE49-F238E27FC236}">
                <a16:creationId xmlns:a16="http://schemas.microsoft.com/office/drawing/2014/main" id="{8AA48A39-29F8-4289-8F04-73DFCEEC687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1507" name="Espace réservé des commentaires 2">
            <a:extLst>
              <a:ext uri="{FF2B5EF4-FFF2-40B4-BE49-F238E27FC236}">
                <a16:creationId xmlns:a16="http://schemas.microsoft.com/office/drawing/2014/main" id="{D43B45C4-7897-4D2C-97CF-AF7F3012A4CE}"/>
              </a:ext>
            </a:extLst>
          </p:cNvPr>
          <p:cNvSpPr>
            <a:spLocks noGrp="1"/>
          </p:cNvSpPr>
          <p:nvPr>
            <p:ph type="body" idx="1"/>
          </p:nvPr>
        </p:nvSpPr>
        <p:spPr bwMode="auto">
          <a:xfrm>
            <a:off x="403225" y="4740275"/>
            <a:ext cx="5748338" cy="4491038"/>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lgn="just" eaLnBrk="1" hangingPunct="1">
              <a:lnSpc>
                <a:spcPct val="150000"/>
              </a:lnSpc>
            </a:pPr>
            <a:r>
              <a:rPr lang="fr-FR" altLang="fr-FR" sz="1400" dirty="0"/>
              <a:t>De point de vue hydrologique et hydrogéologique, </a:t>
            </a:r>
          </a:p>
        </p:txBody>
      </p:sp>
      <p:sp>
        <p:nvSpPr>
          <p:cNvPr id="21508" name="Espace réservé du numéro de diapositive 3">
            <a:extLst>
              <a:ext uri="{FF2B5EF4-FFF2-40B4-BE49-F238E27FC236}">
                <a16:creationId xmlns:a16="http://schemas.microsoft.com/office/drawing/2014/main" id="{2B912B2D-22A7-4E2D-AB74-F780512F1216}"/>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7FB26EC2-1151-41AE-97ED-1B606581C815}" type="slidenum">
              <a:rPr lang="fr-FR" altLang="fr-FR" smtClean="0">
                <a:solidFill>
                  <a:srgbClr val="000000"/>
                </a:solidFill>
              </a:rPr>
              <a:pPr>
                <a:spcBef>
                  <a:spcPct val="0"/>
                </a:spcBef>
              </a:pPr>
              <a:t>7</a:t>
            </a:fld>
            <a:endParaRPr lang="fr-FR" altLang="fr-FR">
              <a:solidFill>
                <a:srgbClr val="000000"/>
              </a:solidFill>
            </a:endParaRPr>
          </a:p>
        </p:txBody>
      </p:sp>
    </p:spTree>
    <p:extLst>
      <p:ext uri="{BB962C8B-B14F-4D97-AF65-F5344CB8AC3E}">
        <p14:creationId xmlns:p14="http://schemas.microsoft.com/office/powerpoint/2010/main" val="13754990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Espace réservé de l'image des diapositives 1">
            <a:extLst>
              <a:ext uri="{FF2B5EF4-FFF2-40B4-BE49-F238E27FC236}">
                <a16:creationId xmlns:a16="http://schemas.microsoft.com/office/drawing/2014/main" id="{1AD2D8DA-D734-4F59-8922-3750DEF3752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5603" name="Espace réservé des commentaires 2">
            <a:extLst>
              <a:ext uri="{FF2B5EF4-FFF2-40B4-BE49-F238E27FC236}">
                <a16:creationId xmlns:a16="http://schemas.microsoft.com/office/drawing/2014/main" id="{F8236545-E65E-4FAB-9D7B-7C4D4F17378E}"/>
              </a:ext>
            </a:extLst>
          </p:cNvPr>
          <p:cNvSpPr>
            <a:spLocks noGrp="1"/>
          </p:cNvSpPr>
          <p:nvPr>
            <p:ph type="body" idx="1"/>
          </p:nvPr>
        </p:nvSpPr>
        <p:spPr bwMode="auto">
          <a:xfrm>
            <a:off x="403225" y="4740275"/>
            <a:ext cx="5748338" cy="4491038"/>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fr-FR" altLang="fr-FR" sz="1400"/>
          </a:p>
        </p:txBody>
      </p:sp>
      <p:sp>
        <p:nvSpPr>
          <p:cNvPr id="25604" name="Espace réservé du numéro de diapositive 3">
            <a:extLst>
              <a:ext uri="{FF2B5EF4-FFF2-40B4-BE49-F238E27FC236}">
                <a16:creationId xmlns:a16="http://schemas.microsoft.com/office/drawing/2014/main" id="{6E5C32FE-F449-41DB-8740-F1F4623C81E3}"/>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4F5FA6DB-2F96-49C0-BFDD-A64E7A8FAA64}" type="slidenum">
              <a:rPr lang="fr-FR" altLang="fr-FR" smtClean="0">
                <a:solidFill>
                  <a:srgbClr val="000000"/>
                </a:solidFill>
              </a:rPr>
              <a:pPr>
                <a:spcBef>
                  <a:spcPct val="0"/>
                </a:spcBef>
              </a:pPr>
              <a:t>8</a:t>
            </a:fld>
            <a:endParaRPr lang="fr-FR" altLang="fr-FR">
              <a:solidFill>
                <a:srgbClr val="000000"/>
              </a:solidFill>
            </a:endParaRPr>
          </a:p>
        </p:txBody>
      </p:sp>
    </p:spTree>
    <p:extLst>
      <p:ext uri="{BB962C8B-B14F-4D97-AF65-F5344CB8AC3E}">
        <p14:creationId xmlns:p14="http://schemas.microsoft.com/office/powerpoint/2010/main" val="8469616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Espace réservé de l'image des diapositives 1">
            <a:extLst>
              <a:ext uri="{FF2B5EF4-FFF2-40B4-BE49-F238E27FC236}">
                <a16:creationId xmlns:a16="http://schemas.microsoft.com/office/drawing/2014/main" id="{05E2AD88-1BED-4239-A245-849D92AAD29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7651" name="Espace réservé des commentaires 2">
            <a:extLst>
              <a:ext uri="{FF2B5EF4-FFF2-40B4-BE49-F238E27FC236}">
                <a16:creationId xmlns:a16="http://schemas.microsoft.com/office/drawing/2014/main" id="{4B5540D8-731F-4E68-BA59-2E629A9209B6}"/>
              </a:ext>
            </a:extLst>
          </p:cNvPr>
          <p:cNvSpPr>
            <a:spLocks noGrp="1"/>
          </p:cNvSpPr>
          <p:nvPr>
            <p:ph type="body" idx="1"/>
          </p:nvPr>
        </p:nvSpPr>
        <p:spPr bwMode="auto">
          <a:xfrm>
            <a:off x="403225" y="4740275"/>
            <a:ext cx="5748338" cy="4491038"/>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fr-FR" altLang="fr-FR" sz="1400"/>
          </a:p>
        </p:txBody>
      </p:sp>
      <p:sp>
        <p:nvSpPr>
          <p:cNvPr id="27652" name="Espace réservé du numéro de diapositive 3">
            <a:extLst>
              <a:ext uri="{FF2B5EF4-FFF2-40B4-BE49-F238E27FC236}">
                <a16:creationId xmlns:a16="http://schemas.microsoft.com/office/drawing/2014/main" id="{D1AD28AE-3447-4414-A7C0-F0C45E418D22}"/>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D0B2F73A-D8D6-4755-8FBF-509234AB2B68}" type="slidenum">
              <a:rPr lang="fr-FR" altLang="fr-FR" smtClean="0">
                <a:solidFill>
                  <a:srgbClr val="000000"/>
                </a:solidFill>
              </a:rPr>
              <a:pPr>
                <a:spcBef>
                  <a:spcPct val="0"/>
                </a:spcBef>
              </a:pPr>
              <a:t>9</a:t>
            </a:fld>
            <a:endParaRPr lang="fr-FR" altLang="fr-FR">
              <a:solidFill>
                <a:srgbClr val="000000"/>
              </a:solidFill>
            </a:endParaRPr>
          </a:p>
        </p:txBody>
      </p:sp>
    </p:spTree>
    <p:extLst>
      <p:ext uri="{BB962C8B-B14F-4D97-AF65-F5344CB8AC3E}">
        <p14:creationId xmlns:p14="http://schemas.microsoft.com/office/powerpoint/2010/main" val="27305871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685800" y="2130425"/>
            <a:ext cx="7772400" cy="1470025"/>
          </a:xfrm>
        </p:spPr>
        <p:txBody>
          <a:bodyPr/>
          <a:lstStyle/>
          <a:p>
            <a:r>
              <a:rPr lang="fr-FR"/>
              <a:t>Cliquez pour modifier le style du titre</a:t>
            </a:r>
          </a:p>
        </p:txBody>
      </p:sp>
      <p:sp>
        <p:nvSpPr>
          <p:cNvPr id="3" name="Sous-titr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a:t>Cliquez pour modifier le style des sous-titres du masque</a:t>
            </a:r>
          </a:p>
        </p:txBody>
      </p:sp>
      <p:sp>
        <p:nvSpPr>
          <p:cNvPr id="4" name="Espace réservé de la date 3">
            <a:extLst>
              <a:ext uri="{FF2B5EF4-FFF2-40B4-BE49-F238E27FC236}">
                <a16:creationId xmlns:a16="http://schemas.microsoft.com/office/drawing/2014/main" id="{70462D5A-06C8-47C8-A107-77553641686D}"/>
              </a:ext>
            </a:extLst>
          </p:cNvPr>
          <p:cNvSpPr>
            <a:spLocks noGrp="1"/>
          </p:cNvSpPr>
          <p:nvPr>
            <p:ph type="dt" sz="half" idx="10"/>
          </p:nvPr>
        </p:nvSpPr>
        <p:spPr/>
        <p:txBody>
          <a:bodyPr/>
          <a:lstStyle>
            <a:lvl1pPr>
              <a:defRPr/>
            </a:lvl1pPr>
          </a:lstStyle>
          <a:p>
            <a:pPr>
              <a:defRPr/>
            </a:pPr>
            <a:fld id="{D191D85B-4A33-4415-9500-3DE31CD021F8}" type="datetime1">
              <a:rPr lang="fr-FR"/>
              <a:pPr>
                <a:defRPr/>
              </a:pPr>
              <a:t>28/06/2022</a:t>
            </a:fld>
            <a:endParaRPr lang="fr-FR"/>
          </a:p>
        </p:txBody>
      </p:sp>
      <p:sp>
        <p:nvSpPr>
          <p:cNvPr id="5" name="Espace réservé du pied de page 4">
            <a:extLst>
              <a:ext uri="{FF2B5EF4-FFF2-40B4-BE49-F238E27FC236}">
                <a16:creationId xmlns:a16="http://schemas.microsoft.com/office/drawing/2014/main" id="{B2F8B042-34AE-4551-93FA-EFE61365C592}"/>
              </a:ext>
            </a:extLst>
          </p:cNvPr>
          <p:cNvSpPr>
            <a:spLocks noGrp="1"/>
          </p:cNvSpPr>
          <p:nvPr>
            <p:ph type="ftr" sz="quarter" idx="11"/>
          </p:nvPr>
        </p:nvSpPr>
        <p:spPr/>
        <p:txBody>
          <a:bodyPr/>
          <a:lstStyle>
            <a:lvl1pPr>
              <a:defRPr/>
            </a:lvl1pPr>
          </a:lstStyle>
          <a:p>
            <a:pPr>
              <a:defRPr/>
            </a:pPr>
            <a:endParaRPr lang="fr-FR"/>
          </a:p>
        </p:txBody>
      </p:sp>
      <p:sp>
        <p:nvSpPr>
          <p:cNvPr id="6" name="Espace réservé du numéro de diapositive 5">
            <a:extLst>
              <a:ext uri="{FF2B5EF4-FFF2-40B4-BE49-F238E27FC236}">
                <a16:creationId xmlns:a16="http://schemas.microsoft.com/office/drawing/2014/main" id="{58D8C673-DD7E-44B4-BE4B-D2BFC5DCBE1C}"/>
              </a:ext>
            </a:extLst>
          </p:cNvPr>
          <p:cNvSpPr>
            <a:spLocks noGrp="1"/>
          </p:cNvSpPr>
          <p:nvPr>
            <p:ph type="sldNum" sz="quarter" idx="12"/>
          </p:nvPr>
        </p:nvSpPr>
        <p:spPr/>
        <p:txBody>
          <a:bodyPr/>
          <a:lstStyle>
            <a:lvl1pPr>
              <a:defRPr/>
            </a:lvl1pPr>
          </a:lstStyle>
          <a:p>
            <a:pPr>
              <a:defRPr/>
            </a:pPr>
            <a:fld id="{82E494BF-05C3-446F-BC4F-1E0F2DBDE2CE}" type="slidenum">
              <a:rPr lang="fr-FR" altLang="fr-FR"/>
              <a:pPr>
                <a:defRPr/>
              </a:pPr>
              <a:t>‹N°›</a:t>
            </a:fld>
            <a:endParaRPr lang="fr-FR" altLang="fr-FR"/>
          </a:p>
        </p:txBody>
      </p:sp>
    </p:spTree>
    <p:extLst>
      <p:ext uri="{BB962C8B-B14F-4D97-AF65-F5344CB8AC3E}">
        <p14:creationId xmlns:p14="http://schemas.microsoft.com/office/powerpoint/2010/main" val="633307236"/>
      </p:ext>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Cliquez pour modifier le style du titre</a:t>
            </a:r>
          </a:p>
        </p:txBody>
      </p:sp>
      <p:sp>
        <p:nvSpPr>
          <p:cNvPr id="3" name="Espace réservé du texte vertical 2"/>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522E826F-5863-4466-89CC-E0C21B1EFF57}"/>
              </a:ext>
            </a:extLst>
          </p:cNvPr>
          <p:cNvSpPr>
            <a:spLocks noGrp="1"/>
          </p:cNvSpPr>
          <p:nvPr>
            <p:ph type="dt" sz="half" idx="10"/>
          </p:nvPr>
        </p:nvSpPr>
        <p:spPr/>
        <p:txBody>
          <a:bodyPr/>
          <a:lstStyle>
            <a:lvl1pPr>
              <a:defRPr/>
            </a:lvl1pPr>
          </a:lstStyle>
          <a:p>
            <a:pPr>
              <a:defRPr/>
            </a:pPr>
            <a:fld id="{1C28759B-FED6-4414-8527-870EA184E8A7}" type="datetime1">
              <a:rPr lang="fr-FR"/>
              <a:pPr>
                <a:defRPr/>
              </a:pPr>
              <a:t>28/06/2022</a:t>
            </a:fld>
            <a:endParaRPr lang="fr-FR"/>
          </a:p>
        </p:txBody>
      </p:sp>
      <p:sp>
        <p:nvSpPr>
          <p:cNvPr id="5" name="Espace réservé du pied de page 4">
            <a:extLst>
              <a:ext uri="{FF2B5EF4-FFF2-40B4-BE49-F238E27FC236}">
                <a16:creationId xmlns:a16="http://schemas.microsoft.com/office/drawing/2014/main" id="{E0D74631-5093-4AF0-806C-FE8D3ABCC283}"/>
              </a:ext>
            </a:extLst>
          </p:cNvPr>
          <p:cNvSpPr>
            <a:spLocks noGrp="1"/>
          </p:cNvSpPr>
          <p:nvPr>
            <p:ph type="ftr" sz="quarter" idx="11"/>
          </p:nvPr>
        </p:nvSpPr>
        <p:spPr/>
        <p:txBody>
          <a:bodyPr/>
          <a:lstStyle>
            <a:lvl1pPr>
              <a:defRPr/>
            </a:lvl1pPr>
          </a:lstStyle>
          <a:p>
            <a:pPr>
              <a:defRPr/>
            </a:pPr>
            <a:endParaRPr lang="fr-FR"/>
          </a:p>
        </p:txBody>
      </p:sp>
      <p:sp>
        <p:nvSpPr>
          <p:cNvPr id="6" name="Espace réservé du numéro de diapositive 5">
            <a:extLst>
              <a:ext uri="{FF2B5EF4-FFF2-40B4-BE49-F238E27FC236}">
                <a16:creationId xmlns:a16="http://schemas.microsoft.com/office/drawing/2014/main" id="{80C7C02C-14E8-4535-A533-D3F77C8ADA47}"/>
              </a:ext>
            </a:extLst>
          </p:cNvPr>
          <p:cNvSpPr>
            <a:spLocks noGrp="1"/>
          </p:cNvSpPr>
          <p:nvPr>
            <p:ph type="sldNum" sz="quarter" idx="12"/>
          </p:nvPr>
        </p:nvSpPr>
        <p:spPr/>
        <p:txBody>
          <a:bodyPr/>
          <a:lstStyle>
            <a:lvl1pPr>
              <a:defRPr/>
            </a:lvl1pPr>
          </a:lstStyle>
          <a:p>
            <a:pPr>
              <a:defRPr/>
            </a:pPr>
            <a:fld id="{EF92BE18-808B-4BC5-BD3C-D92DA4C8E3AE}" type="slidenum">
              <a:rPr lang="fr-FR" altLang="fr-FR"/>
              <a:pPr>
                <a:defRPr/>
              </a:pPr>
              <a:t>‹N°›</a:t>
            </a:fld>
            <a:endParaRPr lang="fr-FR" altLang="fr-FR"/>
          </a:p>
        </p:txBody>
      </p:sp>
    </p:spTree>
    <p:extLst>
      <p:ext uri="{BB962C8B-B14F-4D97-AF65-F5344CB8AC3E}">
        <p14:creationId xmlns:p14="http://schemas.microsoft.com/office/powerpoint/2010/main" val="2533838003"/>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6629400" y="274638"/>
            <a:ext cx="2057400" cy="5851525"/>
          </a:xfrm>
        </p:spPr>
        <p:txBody>
          <a:bodyPr vert="eaVert"/>
          <a:lstStyle/>
          <a:p>
            <a:r>
              <a:rPr lang="fr-FR"/>
              <a:t>Cliquez pour modifier le style du titre</a:t>
            </a:r>
          </a:p>
        </p:txBody>
      </p:sp>
      <p:sp>
        <p:nvSpPr>
          <p:cNvPr id="3" name="Espace réservé du texte vertical 2"/>
          <p:cNvSpPr>
            <a:spLocks noGrp="1"/>
          </p:cNvSpPr>
          <p:nvPr>
            <p:ph type="body" orient="vert" idx="1"/>
          </p:nvPr>
        </p:nvSpPr>
        <p:spPr>
          <a:xfrm>
            <a:off x="457200" y="274638"/>
            <a:ext cx="6019800" cy="5851525"/>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E405D9D7-705C-4C75-BB08-CF0532892B0D}"/>
              </a:ext>
            </a:extLst>
          </p:cNvPr>
          <p:cNvSpPr>
            <a:spLocks noGrp="1"/>
          </p:cNvSpPr>
          <p:nvPr>
            <p:ph type="dt" sz="half" idx="10"/>
          </p:nvPr>
        </p:nvSpPr>
        <p:spPr/>
        <p:txBody>
          <a:bodyPr/>
          <a:lstStyle>
            <a:lvl1pPr>
              <a:defRPr/>
            </a:lvl1pPr>
          </a:lstStyle>
          <a:p>
            <a:pPr>
              <a:defRPr/>
            </a:pPr>
            <a:fld id="{D508C0FB-DBD4-4936-9083-7FAB33FD6643}" type="datetime1">
              <a:rPr lang="fr-FR"/>
              <a:pPr>
                <a:defRPr/>
              </a:pPr>
              <a:t>28/06/2022</a:t>
            </a:fld>
            <a:endParaRPr lang="fr-FR"/>
          </a:p>
        </p:txBody>
      </p:sp>
      <p:sp>
        <p:nvSpPr>
          <p:cNvPr id="5" name="Espace réservé du pied de page 4">
            <a:extLst>
              <a:ext uri="{FF2B5EF4-FFF2-40B4-BE49-F238E27FC236}">
                <a16:creationId xmlns:a16="http://schemas.microsoft.com/office/drawing/2014/main" id="{7135C57D-20BB-4276-B3A1-1F3993E2DA93}"/>
              </a:ext>
            </a:extLst>
          </p:cNvPr>
          <p:cNvSpPr>
            <a:spLocks noGrp="1"/>
          </p:cNvSpPr>
          <p:nvPr>
            <p:ph type="ftr" sz="quarter" idx="11"/>
          </p:nvPr>
        </p:nvSpPr>
        <p:spPr/>
        <p:txBody>
          <a:bodyPr/>
          <a:lstStyle>
            <a:lvl1pPr>
              <a:defRPr/>
            </a:lvl1pPr>
          </a:lstStyle>
          <a:p>
            <a:pPr>
              <a:defRPr/>
            </a:pPr>
            <a:endParaRPr lang="fr-FR"/>
          </a:p>
        </p:txBody>
      </p:sp>
      <p:sp>
        <p:nvSpPr>
          <p:cNvPr id="6" name="Espace réservé du numéro de diapositive 5">
            <a:extLst>
              <a:ext uri="{FF2B5EF4-FFF2-40B4-BE49-F238E27FC236}">
                <a16:creationId xmlns:a16="http://schemas.microsoft.com/office/drawing/2014/main" id="{F4AE31EB-31CE-48BF-984C-22574A2E5545}"/>
              </a:ext>
            </a:extLst>
          </p:cNvPr>
          <p:cNvSpPr>
            <a:spLocks noGrp="1"/>
          </p:cNvSpPr>
          <p:nvPr>
            <p:ph type="sldNum" sz="quarter" idx="12"/>
          </p:nvPr>
        </p:nvSpPr>
        <p:spPr/>
        <p:txBody>
          <a:bodyPr/>
          <a:lstStyle>
            <a:lvl1pPr>
              <a:defRPr/>
            </a:lvl1pPr>
          </a:lstStyle>
          <a:p>
            <a:pPr>
              <a:defRPr/>
            </a:pPr>
            <a:fld id="{D17A90E9-756E-4CB1-9103-7E7E42E956C8}" type="slidenum">
              <a:rPr lang="fr-FR" altLang="fr-FR"/>
              <a:pPr>
                <a:defRPr/>
              </a:pPr>
              <a:t>‹N°›</a:t>
            </a:fld>
            <a:endParaRPr lang="fr-FR" altLang="fr-FR"/>
          </a:p>
        </p:txBody>
      </p:sp>
    </p:spTree>
    <p:extLst>
      <p:ext uri="{BB962C8B-B14F-4D97-AF65-F5344CB8AC3E}">
        <p14:creationId xmlns:p14="http://schemas.microsoft.com/office/powerpoint/2010/main" val="3834640791"/>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Cliquez pour modifier le style du titre</a:t>
            </a:r>
          </a:p>
        </p:txBody>
      </p:sp>
      <p:sp>
        <p:nvSpPr>
          <p:cNvPr id="3" name="Espace réservé du contenu 2"/>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8310863D-1D31-41CC-AF64-2D9079A6240D}"/>
              </a:ext>
            </a:extLst>
          </p:cNvPr>
          <p:cNvSpPr>
            <a:spLocks noGrp="1"/>
          </p:cNvSpPr>
          <p:nvPr>
            <p:ph type="dt" sz="half" idx="10"/>
          </p:nvPr>
        </p:nvSpPr>
        <p:spPr/>
        <p:txBody>
          <a:bodyPr/>
          <a:lstStyle>
            <a:lvl1pPr>
              <a:defRPr/>
            </a:lvl1pPr>
          </a:lstStyle>
          <a:p>
            <a:pPr>
              <a:defRPr/>
            </a:pPr>
            <a:fld id="{CA55B31E-3911-4167-B4FF-830A941D1E82}" type="datetime1">
              <a:rPr lang="fr-FR"/>
              <a:pPr>
                <a:defRPr/>
              </a:pPr>
              <a:t>28/06/2022</a:t>
            </a:fld>
            <a:endParaRPr lang="fr-FR"/>
          </a:p>
        </p:txBody>
      </p:sp>
      <p:sp>
        <p:nvSpPr>
          <p:cNvPr id="5" name="Espace réservé du pied de page 4">
            <a:extLst>
              <a:ext uri="{FF2B5EF4-FFF2-40B4-BE49-F238E27FC236}">
                <a16:creationId xmlns:a16="http://schemas.microsoft.com/office/drawing/2014/main" id="{91B6D5CA-F697-45B1-9E0D-C63EA6D17845}"/>
              </a:ext>
            </a:extLst>
          </p:cNvPr>
          <p:cNvSpPr>
            <a:spLocks noGrp="1"/>
          </p:cNvSpPr>
          <p:nvPr>
            <p:ph type="ftr" sz="quarter" idx="11"/>
          </p:nvPr>
        </p:nvSpPr>
        <p:spPr/>
        <p:txBody>
          <a:bodyPr/>
          <a:lstStyle>
            <a:lvl1pPr>
              <a:defRPr/>
            </a:lvl1pPr>
          </a:lstStyle>
          <a:p>
            <a:pPr>
              <a:defRPr/>
            </a:pPr>
            <a:endParaRPr lang="fr-FR"/>
          </a:p>
        </p:txBody>
      </p:sp>
      <p:sp>
        <p:nvSpPr>
          <p:cNvPr id="6" name="Espace réservé du numéro de diapositive 5">
            <a:extLst>
              <a:ext uri="{FF2B5EF4-FFF2-40B4-BE49-F238E27FC236}">
                <a16:creationId xmlns:a16="http://schemas.microsoft.com/office/drawing/2014/main" id="{F719EE21-9854-40FD-BFF1-1C27FD1DB6A4}"/>
              </a:ext>
            </a:extLst>
          </p:cNvPr>
          <p:cNvSpPr>
            <a:spLocks noGrp="1"/>
          </p:cNvSpPr>
          <p:nvPr>
            <p:ph type="sldNum" sz="quarter" idx="12"/>
          </p:nvPr>
        </p:nvSpPr>
        <p:spPr/>
        <p:txBody>
          <a:bodyPr/>
          <a:lstStyle>
            <a:lvl1pPr>
              <a:defRPr/>
            </a:lvl1pPr>
          </a:lstStyle>
          <a:p>
            <a:pPr>
              <a:defRPr/>
            </a:pPr>
            <a:fld id="{7BF1D9A1-E574-4885-9EBB-C4F7952F8E1C}" type="slidenum">
              <a:rPr lang="fr-FR" altLang="fr-FR"/>
              <a:pPr>
                <a:defRPr/>
              </a:pPr>
              <a:t>‹N°›</a:t>
            </a:fld>
            <a:endParaRPr lang="fr-FR" altLang="fr-FR"/>
          </a:p>
        </p:txBody>
      </p:sp>
    </p:spTree>
    <p:extLst>
      <p:ext uri="{BB962C8B-B14F-4D97-AF65-F5344CB8AC3E}">
        <p14:creationId xmlns:p14="http://schemas.microsoft.com/office/powerpoint/2010/main" val="2188573935"/>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722313" y="4406900"/>
            <a:ext cx="7772400" cy="1362075"/>
          </a:xfrm>
        </p:spPr>
        <p:txBody>
          <a:bodyPr anchor="t"/>
          <a:lstStyle>
            <a:lvl1pPr algn="l">
              <a:defRPr sz="4000" b="1" cap="all"/>
            </a:lvl1pPr>
          </a:lstStyle>
          <a:p>
            <a:r>
              <a:rPr lang="fr-FR"/>
              <a:t>Cliquez pour modifier le style du titre</a:t>
            </a:r>
          </a:p>
        </p:txBody>
      </p:sp>
      <p:sp>
        <p:nvSpPr>
          <p:cNvPr id="3" name="Espace réservé du texte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B8537AA5-CFD1-46C4-A9C5-60ABEEB40ABD}"/>
              </a:ext>
            </a:extLst>
          </p:cNvPr>
          <p:cNvSpPr>
            <a:spLocks noGrp="1"/>
          </p:cNvSpPr>
          <p:nvPr>
            <p:ph type="dt" sz="half" idx="10"/>
          </p:nvPr>
        </p:nvSpPr>
        <p:spPr/>
        <p:txBody>
          <a:bodyPr/>
          <a:lstStyle>
            <a:lvl1pPr>
              <a:defRPr/>
            </a:lvl1pPr>
          </a:lstStyle>
          <a:p>
            <a:pPr>
              <a:defRPr/>
            </a:pPr>
            <a:fld id="{6BAA3CC9-3364-4A45-9909-F6C9727A6668}" type="datetime1">
              <a:rPr lang="fr-FR"/>
              <a:pPr>
                <a:defRPr/>
              </a:pPr>
              <a:t>28/06/2022</a:t>
            </a:fld>
            <a:endParaRPr lang="fr-FR"/>
          </a:p>
        </p:txBody>
      </p:sp>
      <p:sp>
        <p:nvSpPr>
          <p:cNvPr id="5" name="Espace réservé du pied de page 4">
            <a:extLst>
              <a:ext uri="{FF2B5EF4-FFF2-40B4-BE49-F238E27FC236}">
                <a16:creationId xmlns:a16="http://schemas.microsoft.com/office/drawing/2014/main" id="{4B5664EC-53E3-40E9-B9D6-ED69A82498B9}"/>
              </a:ext>
            </a:extLst>
          </p:cNvPr>
          <p:cNvSpPr>
            <a:spLocks noGrp="1"/>
          </p:cNvSpPr>
          <p:nvPr>
            <p:ph type="ftr" sz="quarter" idx="11"/>
          </p:nvPr>
        </p:nvSpPr>
        <p:spPr/>
        <p:txBody>
          <a:bodyPr/>
          <a:lstStyle>
            <a:lvl1pPr>
              <a:defRPr/>
            </a:lvl1pPr>
          </a:lstStyle>
          <a:p>
            <a:pPr>
              <a:defRPr/>
            </a:pPr>
            <a:endParaRPr lang="fr-FR"/>
          </a:p>
        </p:txBody>
      </p:sp>
      <p:sp>
        <p:nvSpPr>
          <p:cNvPr id="6" name="Espace réservé du numéro de diapositive 5">
            <a:extLst>
              <a:ext uri="{FF2B5EF4-FFF2-40B4-BE49-F238E27FC236}">
                <a16:creationId xmlns:a16="http://schemas.microsoft.com/office/drawing/2014/main" id="{77EC2DE7-E985-4E1C-ABF1-A88739AF62B9}"/>
              </a:ext>
            </a:extLst>
          </p:cNvPr>
          <p:cNvSpPr>
            <a:spLocks noGrp="1"/>
          </p:cNvSpPr>
          <p:nvPr>
            <p:ph type="sldNum" sz="quarter" idx="12"/>
          </p:nvPr>
        </p:nvSpPr>
        <p:spPr/>
        <p:txBody>
          <a:bodyPr/>
          <a:lstStyle>
            <a:lvl1pPr>
              <a:defRPr/>
            </a:lvl1pPr>
          </a:lstStyle>
          <a:p>
            <a:pPr>
              <a:defRPr/>
            </a:pPr>
            <a:fld id="{ED9727C9-8D0A-428B-812A-B289B5801E5C}" type="slidenum">
              <a:rPr lang="fr-FR" altLang="fr-FR"/>
              <a:pPr>
                <a:defRPr/>
              </a:pPr>
              <a:t>‹N°›</a:t>
            </a:fld>
            <a:endParaRPr lang="fr-FR" altLang="fr-FR"/>
          </a:p>
        </p:txBody>
      </p:sp>
    </p:spTree>
    <p:extLst>
      <p:ext uri="{BB962C8B-B14F-4D97-AF65-F5344CB8AC3E}">
        <p14:creationId xmlns:p14="http://schemas.microsoft.com/office/powerpoint/2010/main" val="1952175044"/>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Cliquez pour modifier le style du titre</a:t>
            </a:r>
          </a:p>
        </p:txBody>
      </p:sp>
      <p:sp>
        <p:nvSpPr>
          <p:cNvPr id="3" name="Espace réservé du contenu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3">
            <a:extLst>
              <a:ext uri="{FF2B5EF4-FFF2-40B4-BE49-F238E27FC236}">
                <a16:creationId xmlns:a16="http://schemas.microsoft.com/office/drawing/2014/main" id="{6B330A0F-057E-43B3-9BB3-BFE53C06A8B0}"/>
              </a:ext>
            </a:extLst>
          </p:cNvPr>
          <p:cNvSpPr>
            <a:spLocks noGrp="1"/>
          </p:cNvSpPr>
          <p:nvPr>
            <p:ph type="dt" sz="half" idx="10"/>
          </p:nvPr>
        </p:nvSpPr>
        <p:spPr/>
        <p:txBody>
          <a:bodyPr/>
          <a:lstStyle>
            <a:lvl1pPr>
              <a:defRPr/>
            </a:lvl1pPr>
          </a:lstStyle>
          <a:p>
            <a:pPr>
              <a:defRPr/>
            </a:pPr>
            <a:fld id="{C25F1478-7118-4730-9D2F-7B124EA1B659}" type="datetime1">
              <a:rPr lang="fr-FR"/>
              <a:pPr>
                <a:defRPr/>
              </a:pPr>
              <a:t>28/06/2022</a:t>
            </a:fld>
            <a:endParaRPr lang="fr-FR"/>
          </a:p>
        </p:txBody>
      </p:sp>
      <p:sp>
        <p:nvSpPr>
          <p:cNvPr id="6" name="Espace réservé du pied de page 4">
            <a:extLst>
              <a:ext uri="{FF2B5EF4-FFF2-40B4-BE49-F238E27FC236}">
                <a16:creationId xmlns:a16="http://schemas.microsoft.com/office/drawing/2014/main" id="{068967E9-373B-41DB-BE3C-ACCD88C17E4A}"/>
              </a:ext>
            </a:extLst>
          </p:cNvPr>
          <p:cNvSpPr>
            <a:spLocks noGrp="1"/>
          </p:cNvSpPr>
          <p:nvPr>
            <p:ph type="ftr" sz="quarter" idx="11"/>
          </p:nvPr>
        </p:nvSpPr>
        <p:spPr/>
        <p:txBody>
          <a:bodyPr/>
          <a:lstStyle>
            <a:lvl1pPr>
              <a:defRPr/>
            </a:lvl1pPr>
          </a:lstStyle>
          <a:p>
            <a:pPr>
              <a:defRPr/>
            </a:pPr>
            <a:endParaRPr lang="fr-FR"/>
          </a:p>
        </p:txBody>
      </p:sp>
      <p:sp>
        <p:nvSpPr>
          <p:cNvPr id="7" name="Espace réservé du numéro de diapositive 5">
            <a:extLst>
              <a:ext uri="{FF2B5EF4-FFF2-40B4-BE49-F238E27FC236}">
                <a16:creationId xmlns:a16="http://schemas.microsoft.com/office/drawing/2014/main" id="{630A6862-92AB-4D95-8230-F8ABA691227C}"/>
              </a:ext>
            </a:extLst>
          </p:cNvPr>
          <p:cNvSpPr>
            <a:spLocks noGrp="1"/>
          </p:cNvSpPr>
          <p:nvPr>
            <p:ph type="sldNum" sz="quarter" idx="12"/>
          </p:nvPr>
        </p:nvSpPr>
        <p:spPr/>
        <p:txBody>
          <a:bodyPr/>
          <a:lstStyle>
            <a:lvl1pPr>
              <a:defRPr/>
            </a:lvl1pPr>
          </a:lstStyle>
          <a:p>
            <a:pPr>
              <a:defRPr/>
            </a:pPr>
            <a:fld id="{B3C09EC1-4B91-42D0-993B-F54431B2BF6E}" type="slidenum">
              <a:rPr lang="fr-FR" altLang="fr-FR"/>
              <a:pPr>
                <a:defRPr/>
              </a:pPr>
              <a:t>‹N°›</a:t>
            </a:fld>
            <a:endParaRPr lang="fr-FR" altLang="fr-FR"/>
          </a:p>
        </p:txBody>
      </p:sp>
    </p:spTree>
    <p:extLst>
      <p:ext uri="{BB962C8B-B14F-4D97-AF65-F5344CB8AC3E}">
        <p14:creationId xmlns:p14="http://schemas.microsoft.com/office/powerpoint/2010/main" val="82934834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lvl1pPr>
              <a:defRPr/>
            </a:lvl1pPr>
          </a:lstStyle>
          <a:p>
            <a:r>
              <a:rPr lang="fr-FR"/>
              <a:t>Cliquez pour modifier le style du titre</a:t>
            </a:r>
          </a:p>
        </p:txBody>
      </p:sp>
      <p:sp>
        <p:nvSpPr>
          <p:cNvPr id="3" name="Espace réservé du texte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3">
            <a:extLst>
              <a:ext uri="{FF2B5EF4-FFF2-40B4-BE49-F238E27FC236}">
                <a16:creationId xmlns:a16="http://schemas.microsoft.com/office/drawing/2014/main" id="{FCCC8A33-C633-4898-96CE-E7A94C538E48}"/>
              </a:ext>
            </a:extLst>
          </p:cNvPr>
          <p:cNvSpPr>
            <a:spLocks noGrp="1"/>
          </p:cNvSpPr>
          <p:nvPr>
            <p:ph type="dt" sz="half" idx="10"/>
          </p:nvPr>
        </p:nvSpPr>
        <p:spPr/>
        <p:txBody>
          <a:bodyPr/>
          <a:lstStyle>
            <a:lvl1pPr>
              <a:defRPr/>
            </a:lvl1pPr>
          </a:lstStyle>
          <a:p>
            <a:pPr>
              <a:defRPr/>
            </a:pPr>
            <a:fld id="{E8ACA937-FB02-4130-9DDE-50B0882293B9}" type="datetime1">
              <a:rPr lang="fr-FR"/>
              <a:pPr>
                <a:defRPr/>
              </a:pPr>
              <a:t>28/06/2022</a:t>
            </a:fld>
            <a:endParaRPr lang="fr-FR"/>
          </a:p>
        </p:txBody>
      </p:sp>
      <p:sp>
        <p:nvSpPr>
          <p:cNvPr id="8" name="Espace réservé du pied de page 4">
            <a:extLst>
              <a:ext uri="{FF2B5EF4-FFF2-40B4-BE49-F238E27FC236}">
                <a16:creationId xmlns:a16="http://schemas.microsoft.com/office/drawing/2014/main" id="{2C06AC94-53D9-4DDE-B4AF-9875D8DD092F}"/>
              </a:ext>
            </a:extLst>
          </p:cNvPr>
          <p:cNvSpPr>
            <a:spLocks noGrp="1"/>
          </p:cNvSpPr>
          <p:nvPr>
            <p:ph type="ftr" sz="quarter" idx="11"/>
          </p:nvPr>
        </p:nvSpPr>
        <p:spPr/>
        <p:txBody>
          <a:bodyPr/>
          <a:lstStyle>
            <a:lvl1pPr>
              <a:defRPr/>
            </a:lvl1pPr>
          </a:lstStyle>
          <a:p>
            <a:pPr>
              <a:defRPr/>
            </a:pPr>
            <a:endParaRPr lang="fr-FR"/>
          </a:p>
        </p:txBody>
      </p:sp>
      <p:sp>
        <p:nvSpPr>
          <p:cNvPr id="9" name="Espace réservé du numéro de diapositive 5">
            <a:extLst>
              <a:ext uri="{FF2B5EF4-FFF2-40B4-BE49-F238E27FC236}">
                <a16:creationId xmlns:a16="http://schemas.microsoft.com/office/drawing/2014/main" id="{219710EE-69E4-40E6-89F3-D417C65D29BF}"/>
              </a:ext>
            </a:extLst>
          </p:cNvPr>
          <p:cNvSpPr>
            <a:spLocks noGrp="1"/>
          </p:cNvSpPr>
          <p:nvPr>
            <p:ph type="sldNum" sz="quarter" idx="12"/>
          </p:nvPr>
        </p:nvSpPr>
        <p:spPr/>
        <p:txBody>
          <a:bodyPr/>
          <a:lstStyle>
            <a:lvl1pPr>
              <a:defRPr/>
            </a:lvl1pPr>
          </a:lstStyle>
          <a:p>
            <a:pPr>
              <a:defRPr/>
            </a:pPr>
            <a:fld id="{B1409DCE-AD08-4FB7-9517-67CA4AA9EE39}" type="slidenum">
              <a:rPr lang="fr-FR" altLang="fr-FR"/>
              <a:pPr>
                <a:defRPr/>
              </a:pPr>
              <a:t>‹N°›</a:t>
            </a:fld>
            <a:endParaRPr lang="fr-FR" altLang="fr-FR"/>
          </a:p>
        </p:txBody>
      </p:sp>
    </p:spTree>
    <p:extLst>
      <p:ext uri="{BB962C8B-B14F-4D97-AF65-F5344CB8AC3E}">
        <p14:creationId xmlns:p14="http://schemas.microsoft.com/office/powerpoint/2010/main" val="504015644"/>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Cliquez pour modifier le style du titre</a:t>
            </a:r>
          </a:p>
        </p:txBody>
      </p:sp>
      <p:sp>
        <p:nvSpPr>
          <p:cNvPr id="3" name="Espace réservé de la date 3">
            <a:extLst>
              <a:ext uri="{FF2B5EF4-FFF2-40B4-BE49-F238E27FC236}">
                <a16:creationId xmlns:a16="http://schemas.microsoft.com/office/drawing/2014/main" id="{87025F89-120E-456A-96C0-16CDC6EA07ED}"/>
              </a:ext>
            </a:extLst>
          </p:cNvPr>
          <p:cNvSpPr>
            <a:spLocks noGrp="1"/>
          </p:cNvSpPr>
          <p:nvPr>
            <p:ph type="dt" sz="half" idx="10"/>
          </p:nvPr>
        </p:nvSpPr>
        <p:spPr/>
        <p:txBody>
          <a:bodyPr/>
          <a:lstStyle>
            <a:lvl1pPr>
              <a:defRPr/>
            </a:lvl1pPr>
          </a:lstStyle>
          <a:p>
            <a:pPr>
              <a:defRPr/>
            </a:pPr>
            <a:fld id="{069F2640-427B-49EF-9AF3-6304B62F71A8}" type="datetime1">
              <a:rPr lang="fr-FR"/>
              <a:pPr>
                <a:defRPr/>
              </a:pPr>
              <a:t>28/06/2022</a:t>
            </a:fld>
            <a:endParaRPr lang="fr-FR"/>
          </a:p>
        </p:txBody>
      </p:sp>
      <p:sp>
        <p:nvSpPr>
          <p:cNvPr id="4" name="Espace réservé du pied de page 4">
            <a:extLst>
              <a:ext uri="{FF2B5EF4-FFF2-40B4-BE49-F238E27FC236}">
                <a16:creationId xmlns:a16="http://schemas.microsoft.com/office/drawing/2014/main" id="{E941D95A-7CE1-4B4F-888D-0DBC707BEA3A}"/>
              </a:ext>
            </a:extLst>
          </p:cNvPr>
          <p:cNvSpPr>
            <a:spLocks noGrp="1"/>
          </p:cNvSpPr>
          <p:nvPr>
            <p:ph type="ftr" sz="quarter" idx="11"/>
          </p:nvPr>
        </p:nvSpPr>
        <p:spPr/>
        <p:txBody>
          <a:bodyPr/>
          <a:lstStyle>
            <a:lvl1pPr>
              <a:defRPr/>
            </a:lvl1pPr>
          </a:lstStyle>
          <a:p>
            <a:pPr>
              <a:defRPr/>
            </a:pPr>
            <a:endParaRPr lang="fr-FR"/>
          </a:p>
        </p:txBody>
      </p:sp>
      <p:sp>
        <p:nvSpPr>
          <p:cNvPr id="5" name="Espace réservé du numéro de diapositive 5">
            <a:extLst>
              <a:ext uri="{FF2B5EF4-FFF2-40B4-BE49-F238E27FC236}">
                <a16:creationId xmlns:a16="http://schemas.microsoft.com/office/drawing/2014/main" id="{5CB31597-52A3-4CA0-A1D7-8041CDF8D224}"/>
              </a:ext>
            </a:extLst>
          </p:cNvPr>
          <p:cNvSpPr>
            <a:spLocks noGrp="1"/>
          </p:cNvSpPr>
          <p:nvPr>
            <p:ph type="sldNum" sz="quarter" idx="12"/>
          </p:nvPr>
        </p:nvSpPr>
        <p:spPr/>
        <p:txBody>
          <a:bodyPr/>
          <a:lstStyle>
            <a:lvl1pPr>
              <a:defRPr/>
            </a:lvl1pPr>
          </a:lstStyle>
          <a:p>
            <a:pPr>
              <a:defRPr/>
            </a:pPr>
            <a:fld id="{83BC65BF-DFFC-40EC-A2D3-2B5F3B234264}" type="slidenum">
              <a:rPr lang="fr-FR" altLang="fr-FR"/>
              <a:pPr>
                <a:defRPr/>
              </a:pPr>
              <a:t>‹N°›</a:t>
            </a:fld>
            <a:endParaRPr lang="fr-FR" altLang="fr-FR"/>
          </a:p>
        </p:txBody>
      </p:sp>
    </p:spTree>
    <p:extLst>
      <p:ext uri="{BB962C8B-B14F-4D97-AF65-F5344CB8AC3E}">
        <p14:creationId xmlns:p14="http://schemas.microsoft.com/office/powerpoint/2010/main" val="392433824"/>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3">
            <a:extLst>
              <a:ext uri="{FF2B5EF4-FFF2-40B4-BE49-F238E27FC236}">
                <a16:creationId xmlns:a16="http://schemas.microsoft.com/office/drawing/2014/main" id="{8A92A0EE-F1B2-4C22-B76B-67E5A3329F61}"/>
              </a:ext>
            </a:extLst>
          </p:cNvPr>
          <p:cNvSpPr>
            <a:spLocks noGrp="1"/>
          </p:cNvSpPr>
          <p:nvPr>
            <p:ph type="dt" sz="half" idx="10"/>
          </p:nvPr>
        </p:nvSpPr>
        <p:spPr/>
        <p:txBody>
          <a:bodyPr/>
          <a:lstStyle>
            <a:lvl1pPr>
              <a:defRPr/>
            </a:lvl1pPr>
          </a:lstStyle>
          <a:p>
            <a:pPr>
              <a:defRPr/>
            </a:pPr>
            <a:fld id="{61273F05-7DCD-4393-8D8D-3E8A8A4943ED}" type="datetime1">
              <a:rPr lang="fr-FR"/>
              <a:pPr>
                <a:defRPr/>
              </a:pPr>
              <a:t>28/06/2022</a:t>
            </a:fld>
            <a:endParaRPr lang="fr-FR"/>
          </a:p>
        </p:txBody>
      </p:sp>
      <p:sp>
        <p:nvSpPr>
          <p:cNvPr id="3" name="Espace réservé du pied de page 4">
            <a:extLst>
              <a:ext uri="{FF2B5EF4-FFF2-40B4-BE49-F238E27FC236}">
                <a16:creationId xmlns:a16="http://schemas.microsoft.com/office/drawing/2014/main" id="{6629B2D3-D1F4-4944-AF15-97677236406B}"/>
              </a:ext>
            </a:extLst>
          </p:cNvPr>
          <p:cNvSpPr>
            <a:spLocks noGrp="1"/>
          </p:cNvSpPr>
          <p:nvPr>
            <p:ph type="ftr" sz="quarter" idx="11"/>
          </p:nvPr>
        </p:nvSpPr>
        <p:spPr/>
        <p:txBody>
          <a:bodyPr/>
          <a:lstStyle>
            <a:lvl1pPr>
              <a:defRPr/>
            </a:lvl1pPr>
          </a:lstStyle>
          <a:p>
            <a:pPr>
              <a:defRPr/>
            </a:pPr>
            <a:endParaRPr lang="fr-FR"/>
          </a:p>
        </p:txBody>
      </p:sp>
      <p:sp>
        <p:nvSpPr>
          <p:cNvPr id="4" name="Espace réservé du numéro de diapositive 5">
            <a:extLst>
              <a:ext uri="{FF2B5EF4-FFF2-40B4-BE49-F238E27FC236}">
                <a16:creationId xmlns:a16="http://schemas.microsoft.com/office/drawing/2014/main" id="{8EA07462-F874-46D6-BC6F-BB5F57668479}"/>
              </a:ext>
            </a:extLst>
          </p:cNvPr>
          <p:cNvSpPr>
            <a:spLocks noGrp="1"/>
          </p:cNvSpPr>
          <p:nvPr>
            <p:ph type="sldNum" sz="quarter" idx="12"/>
          </p:nvPr>
        </p:nvSpPr>
        <p:spPr/>
        <p:txBody>
          <a:bodyPr/>
          <a:lstStyle>
            <a:lvl1pPr>
              <a:defRPr/>
            </a:lvl1pPr>
          </a:lstStyle>
          <a:p>
            <a:pPr>
              <a:defRPr/>
            </a:pPr>
            <a:fld id="{6273B929-12BE-45AF-9093-17E881547DD7}" type="slidenum">
              <a:rPr lang="fr-FR" altLang="fr-FR"/>
              <a:pPr>
                <a:defRPr/>
              </a:pPr>
              <a:t>‹N°›</a:t>
            </a:fld>
            <a:endParaRPr lang="fr-FR" altLang="fr-FR"/>
          </a:p>
        </p:txBody>
      </p:sp>
    </p:spTree>
    <p:extLst>
      <p:ext uri="{BB962C8B-B14F-4D97-AF65-F5344CB8AC3E}">
        <p14:creationId xmlns:p14="http://schemas.microsoft.com/office/powerpoint/2010/main" val="190582732"/>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457200" y="273050"/>
            <a:ext cx="3008313" cy="1162050"/>
          </a:xfrm>
        </p:spPr>
        <p:txBody>
          <a:bodyPr anchor="b"/>
          <a:lstStyle>
            <a:lvl1pPr algn="l">
              <a:defRPr sz="2000" b="1"/>
            </a:lvl1pPr>
          </a:lstStyle>
          <a:p>
            <a:r>
              <a:rPr lang="fr-FR"/>
              <a:t>Cliquez pour modifier le style du titre</a:t>
            </a:r>
          </a:p>
        </p:txBody>
      </p:sp>
      <p:sp>
        <p:nvSpPr>
          <p:cNvPr id="3" name="Espace réservé du contenu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5" name="Espace réservé de la date 3">
            <a:extLst>
              <a:ext uri="{FF2B5EF4-FFF2-40B4-BE49-F238E27FC236}">
                <a16:creationId xmlns:a16="http://schemas.microsoft.com/office/drawing/2014/main" id="{D3CA57D5-771D-4B9D-86BE-E35E0594B6CE}"/>
              </a:ext>
            </a:extLst>
          </p:cNvPr>
          <p:cNvSpPr>
            <a:spLocks noGrp="1"/>
          </p:cNvSpPr>
          <p:nvPr>
            <p:ph type="dt" sz="half" idx="10"/>
          </p:nvPr>
        </p:nvSpPr>
        <p:spPr/>
        <p:txBody>
          <a:bodyPr/>
          <a:lstStyle>
            <a:lvl1pPr>
              <a:defRPr/>
            </a:lvl1pPr>
          </a:lstStyle>
          <a:p>
            <a:pPr>
              <a:defRPr/>
            </a:pPr>
            <a:fld id="{704F4B9C-402D-4B49-9720-36D2C4D1DE9F}" type="datetime1">
              <a:rPr lang="fr-FR"/>
              <a:pPr>
                <a:defRPr/>
              </a:pPr>
              <a:t>28/06/2022</a:t>
            </a:fld>
            <a:endParaRPr lang="fr-FR"/>
          </a:p>
        </p:txBody>
      </p:sp>
      <p:sp>
        <p:nvSpPr>
          <p:cNvPr id="6" name="Espace réservé du pied de page 4">
            <a:extLst>
              <a:ext uri="{FF2B5EF4-FFF2-40B4-BE49-F238E27FC236}">
                <a16:creationId xmlns:a16="http://schemas.microsoft.com/office/drawing/2014/main" id="{2A682DB7-31E8-44C6-8F5E-48AD43FCDE26}"/>
              </a:ext>
            </a:extLst>
          </p:cNvPr>
          <p:cNvSpPr>
            <a:spLocks noGrp="1"/>
          </p:cNvSpPr>
          <p:nvPr>
            <p:ph type="ftr" sz="quarter" idx="11"/>
          </p:nvPr>
        </p:nvSpPr>
        <p:spPr/>
        <p:txBody>
          <a:bodyPr/>
          <a:lstStyle>
            <a:lvl1pPr>
              <a:defRPr/>
            </a:lvl1pPr>
          </a:lstStyle>
          <a:p>
            <a:pPr>
              <a:defRPr/>
            </a:pPr>
            <a:endParaRPr lang="fr-FR"/>
          </a:p>
        </p:txBody>
      </p:sp>
      <p:sp>
        <p:nvSpPr>
          <p:cNvPr id="7" name="Espace réservé du numéro de diapositive 5">
            <a:extLst>
              <a:ext uri="{FF2B5EF4-FFF2-40B4-BE49-F238E27FC236}">
                <a16:creationId xmlns:a16="http://schemas.microsoft.com/office/drawing/2014/main" id="{953A24EA-CAAD-4220-9304-FD22027FCBF7}"/>
              </a:ext>
            </a:extLst>
          </p:cNvPr>
          <p:cNvSpPr>
            <a:spLocks noGrp="1"/>
          </p:cNvSpPr>
          <p:nvPr>
            <p:ph type="sldNum" sz="quarter" idx="12"/>
          </p:nvPr>
        </p:nvSpPr>
        <p:spPr/>
        <p:txBody>
          <a:bodyPr/>
          <a:lstStyle>
            <a:lvl1pPr>
              <a:defRPr/>
            </a:lvl1pPr>
          </a:lstStyle>
          <a:p>
            <a:pPr>
              <a:defRPr/>
            </a:pPr>
            <a:fld id="{F5C4CB4C-A0B7-4BD8-B713-BB1C78379C1C}" type="slidenum">
              <a:rPr lang="fr-FR" altLang="fr-FR"/>
              <a:pPr>
                <a:defRPr/>
              </a:pPr>
              <a:t>‹N°›</a:t>
            </a:fld>
            <a:endParaRPr lang="fr-FR" altLang="fr-FR"/>
          </a:p>
        </p:txBody>
      </p:sp>
    </p:spTree>
    <p:extLst>
      <p:ext uri="{BB962C8B-B14F-4D97-AF65-F5344CB8AC3E}">
        <p14:creationId xmlns:p14="http://schemas.microsoft.com/office/powerpoint/2010/main" val="2218711694"/>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1792288" y="4800600"/>
            <a:ext cx="5486400" cy="566738"/>
          </a:xfrm>
        </p:spPr>
        <p:txBody>
          <a:bodyPr anchor="b"/>
          <a:lstStyle>
            <a:lvl1pPr algn="l">
              <a:defRPr sz="2000" b="1"/>
            </a:lvl1pPr>
          </a:lstStyle>
          <a:p>
            <a:r>
              <a:rPr lang="fr-FR"/>
              <a:t>Cliquez pour modifier le style du titre</a:t>
            </a:r>
          </a:p>
        </p:txBody>
      </p:sp>
      <p:sp>
        <p:nvSpPr>
          <p:cNvPr id="3" name="Espace réservé pour une image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fr-FR" noProof="0"/>
          </a:p>
        </p:txBody>
      </p:sp>
      <p:sp>
        <p:nvSpPr>
          <p:cNvPr id="4" name="Espace réservé du texte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5" name="Espace réservé de la date 3">
            <a:extLst>
              <a:ext uri="{FF2B5EF4-FFF2-40B4-BE49-F238E27FC236}">
                <a16:creationId xmlns:a16="http://schemas.microsoft.com/office/drawing/2014/main" id="{A126793B-84E6-47BA-B909-CD3856E3D63E}"/>
              </a:ext>
            </a:extLst>
          </p:cNvPr>
          <p:cNvSpPr>
            <a:spLocks noGrp="1"/>
          </p:cNvSpPr>
          <p:nvPr>
            <p:ph type="dt" sz="half" idx="10"/>
          </p:nvPr>
        </p:nvSpPr>
        <p:spPr/>
        <p:txBody>
          <a:bodyPr/>
          <a:lstStyle>
            <a:lvl1pPr>
              <a:defRPr/>
            </a:lvl1pPr>
          </a:lstStyle>
          <a:p>
            <a:pPr>
              <a:defRPr/>
            </a:pPr>
            <a:fld id="{848D096C-6717-4E16-AFAD-879F93E6BF23}" type="datetime1">
              <a:rPr lang="fr-FR"/>
              <a:pPr>
                <a:defRPr/>
              </a:pPr>
              <a:t>28/06/2022</a:t>
            </a:fld>
            <a:endParaRPr lang="fr-FR"/>
          </a:p>
        </p:txBody>
      </p:sp>
      <p:sp>
        <p:nvSpPr>
          <p:cNvPr id="6" name="Espace réservé du pied de page 4">
            <a:extLst>
              <a:ext uri="{FF2B5EF4-FFF2-40B4-BE49-F238E27FC236}">
                <a16:creationId xmlns:a16="http://schemas.microsoft.com/office/drawing/2014/main" id="{480BBD60-3E21-43E1-874B-37E9174F5EE7}"/>
              </a:ext>
            </a:extLst>
          </p:cNvPr>
          <p:cNvSpPr>
            <a:spLocks noGrp="1"/>
          </p:cNvSpPr>
          <p:nvPr>
            <p:ph type="ftr" sz="quarter" idx="11"/>
          </p:nvPr>
        </p:nvSpPr>
        <p:spPr/>
        <p:txBody>
          <a:bodyPr/>
          <a:lstStyle>
            <a:lvl1pPr>
              <a:defRPr/>
            </a:lvl1pPr>
          </a:lstStyle>
          <a:p>
            <a:pPr>
              <a:defRPr/>
            </a:pPr>
            <a:endParaRPr lang="fr-FR"/>
          </a:p>
        </p:txBody>
      </p:sp>
      <p:sp>
        <p:nvSpPr>
          <p:cNvPr id="7" name="Espace réservé du numéro de diapositive 5">
            <a:extLst>
              <a:ext uri="{FF2B5EF4-FFF2-40B4-BE49-F238E27FC236}">
                <a16:creationId xmlns:a16="http://schemas.microsoft.com/office/drawing/2014/main" id="{4F3FF57A-00A7-4202-ADF3-07DC2A27980D}"/>
              </a:ext>
            </a:extLst>
          </p:cNvPr>
          <p:cNvSpPr>
            <a:spLocks noGrp="1"/>
          </p:cNvSpPr>
          <p:nvPr>
            <p:ph type="sldNum" sz="quarter" idx="12"/>
          </p:nvPr>
        </p:nvSpPr>
        <p:spPr/>
        <p:txBody>
          <a:bodyPr/>
          <a:lstStyle>
            <a:lvl1pPr>
              <a:defRPr/>
            </a:lvl1pPr>
          </a:lstStyle>
          <a:p>
            <a:pPr>
              <a:defRPr/>
            </a:pPr>
            <a:fld id="{81D58BF5-B255-4E6C-A504-200166619982}" type="slidenum">
              <a:rPr lang="fr-FR" altLang="fr-FR"/>
              <a:pPr>
                <a:defRPr/>
              </a:pPr>
              <a:t>‹N°›</a:t>
            </a:fld>
            <a:endParaRPr lang="fr-FR" altLang="fr-FR"/>
          </a:p>
        </p:txBody>
      </p:sp>
    </p:spTree>
    <p:extLst>
      <p:ext uri="{BB962C8B-B14F-4D97-AF65-F5344CB8AC3E}">
        <p14:creationId xmlns:p14="http://schemas.microsoft.com/office/powerpoint/2010/main" val="3693255107"/>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3" cstate="print"/>
          <a:srcRect/>
          <a:stretch>
            <a:fillRect/>
          </a:stretch>
        </a:blipFill>
        <a:effectLst/>
      </p:bgPr>
    </p:bg>
    <p:spTree>
      <p:nvGrpSpPr>
        <p:cNvPr id="1" name=""/>
        <p:cNvGrpSpPr/>
        <p:nvPr/>
      </p:nvGrpSpPr>
      <p:grpSpPr>
        <a:xfrm>
          <a:off x="0" y="0"/>
          <a:ext cx="0" cy="0"/>
          <a:chOff x="0" y="0"/>
          <a:chExt cx="0" cy="0"/>
        </a:xfrm>
      </p:grpSpPr>
      <p:sp>
        <p:nvSpPr>
          <p:cNvPr id="1026" name="Espace réservé du titre 1">
            <a:extLst>
              <a:ext uri="{FF2B5EF4-FFF2-40B4-BE49-F238E27FC236}">
                <a16:creationId xmlns:a16="http://schemas.microsoft.com/office/drawing/2014/main" id="{BFB3F798-B3C0-468F-B9CA-8249F4AA6289}"/>
              </a:ext>
            </a:extLst>
          </p:cNvPr>
          <p:cNvSpPr>
            <a:spLocks noGrp="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fr-FR" altLang="fr-FR"/>
              <a:t>Cliquez pour modifier le style du titre</a:t>
            </a:r>
          </a:p>
        </p:txBody>
      </p:sp>
      <p:sp>
        <p:nvSpPr>
          <p:cNvPr id="1027" name="Espace réservé du texte 2">
            <a:extLst>
              <a:ext uri="{FF2B5EF4-FFF2-40B4-BE49-F238E27FC236}">
                <a16:creationId xmlns:a16="http://schemas.microsoft.com/office/drawing/2014/main" id="{3C3E0ABD-B2DF-44D0-B05C-5AC1F4D14CF1}"/>
              </a:ext>
            </a:extLst>
          </p:cNvPr>
          <p:cNvSpPr>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fr-FR" altLang="fr-FR"/>
              <a:t>Cliquez pour modifier les styles du texte du masque</a:t>
            </a:r>
          </a:p>
          <a:p>
            <a:pPr lvl="1"/>
            <a:r>
              <a:rPr lang="fr-FR" altLang="fr-FR"/>
              <a:t>Deuxième niveau</a:t>
            </a:r>
          </a:p>
          <a:p>
            <a:pPr lvl="2"/>
            <a:r>
              <a:rPr lang="fr-FR" altLang="fr-FR"/>
              <a:t>Troisième niveau</a:t>
            </a:r>
          </a:p>
          <a:p>
            <a:pPr lvl="3"/>
            <a:r>
              <a:rPr lang="fr-FR" altLang="fr-FR"/>
              <a:t>Quatrième niveau</a:t>
            </a:r>
          </a:p>
          <a:p>
            <a:pPr lvl="4"/>
            <a:r>
              <a:rPr lang="fr-FR" altLang="fr-FR"/>
              <a:t>Cinquième niveau</a:t>
            </a:r>
          </a:p>
        </p:txBody>
      </p:sp>
      <p:sp>
        <p:nvSpPr>
          <p:cNvPr id="4" name="Espace réservé de la date 3">
            <a:extLst>
              <a:ext uri="{FF2B5EF4-FFF2-40B4-BE49-F238E27FC236}">
                <a16:creationId xmlns:a16="http://schemas.microsoft.com/office/drawing/2014/main" id="{B86DA7E6-2AEA-4DD5-815B-8DE50CD7693A}"/>
              </a:ext>
            </a:extLst>
          </p:cNvPr>
          <p:cNvSpPr>
            <a:spLocks noGrp="1"/>
          </p:cNvSpPr>
          <p:nvPr>
            <p:ph type="dt" sz="half" idx="2"/>
          </p:nvPr>
        </p:nvSpPr>
        <p:spPr>
          <a:xfrm>
            <a:off x="900113" y="6356350"/>
            <a:ext cx="1690687" cy="365125"/>
          </a:xfrm>
          <a:prstGeom prst="rect">
            <a:avLst/>
          </a:prstGeom>
        </p:spPr>
        <p:txBody>
          <a:bodyPr vert="horz" lIns="91440" tIns="45720" rIns="91440" bIns="45720" rtlCol="0" anchor="ctr"/>
          <a:lstStyle>
            <a:lvl1pPr algn="l" eaLnBrk="1" fontAlgn="auto" hangingPunct="1">
              <a:spcBef>
                <a:spcPts val="0"/>
              </a:spcBef>
              <a:spcAft>
                <a:spcPts val="0"/>
              </a:spcAft>
              <a:defRPr sz="1200" smtClean="0">
                <a:solidFill>
                  <a:schemeClr val="bg1"/>
                </a:solidFill>
                <a:latin typeface="+mn-lt"/>
                <a:cs typeface="+mn-cs"/>
              </a:defRPr>
            </a:lvl1pPr>
          </a:lstStyle>
          <a:p>
            <a:pPr>
              <a:defRPr/>
            </a:pPr>
            <a:fld id="{A37A6C27-04A3-4F44-AE10-EC9CA4193E5E}" type="datetime1">
              <a:rPr lang="fr-FR"/>
              <a:pPr>
                <a:defRPr/>
              </a:pPr>
              <a:t>28/06/2022</a:t>
            </a:fld>
            <a:endParaRPr lang="fr-FR"/>
          </a:p>
        </p:txBody>
      </p:sp>
      <p:sp>
        <p:nvSpPr>
          <p:cNvPr id="5" name="Espace réservé du pied de page 4">
            <a:extLst>
              <a:ext uri="{FF2B5EF4-FFF2-40B4-BE49-F238E27FC236}">
                <a16:creationId xmlns:a16="http://schemas.microsoft.com/office/drawing/2014/main" id="{6940CFC5-9B6F-4D60-9429-C1D4C482106D}"/>
              </a:ext>
            </a:extLst>
          </p:cNvPr>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accent6"/>
                </a:solidFill>
                <a:latin typeface="+mn-lt"/>
                <a:cs typeface="+mn-cs"/>
              </a:defRPr>
            </a:lvl1pPr>
          </a:lstStyle>
          <a:p>
            <a:pPr>
              <a:defRPr/>
            </a:pPr>
            <a:endParaRPr lang="fr-FR"/>
          </a:p>
        </p:txBody>
      </p:sp>
      <p:sp>
        <p:nvSpPr>
          <p:cNvPr id="6" name="Espace réservé du numéro de diapositive 5">
            <a:extLst>
              <a:ext uri="{FF2B5EF4-FFF2-40B4-BE49-F238E27FC236}">
                <a16:creationId xmlns:a16="http://schemas.microsoft.com/office/drawing/2014/main" id="{F6D8EC65-E919-4326-B840-F47713793F7D}"/>
              </a:ext>
            </a:extLst>
          </p:cNvPr>
          <p:cNvSpPr>
            <a:spLocks noGrp="1"/>
          </p:cNvSpPr>
          <p:nvPr>
            <p:ph type="sldNum" sz="quarter" idx="4"/>
          </p:nvPr>
        </p:nvSpPr>
        <p:spPr>
          <a:xfrm>
            <a:off x="6553200" y="6356350"/>
            <a:ext cx="1547813" cy="365125"/>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1200">
                <a:solidFill>
                  <a:srgbClr val="F79646"/>
                </a:solidFill>
                <a:latin typeface="Calibri" panose="020F0502020204030204" pitchFamily="34" charset="0"/>
              </a:defRPr>
            </a:lvl1pPr>
          </a:lstStyle>
          <a:p>
            <a:pPr>
              <a:defRPr/>
            </a:pPr>
            <a:fld id="{9EC50A10-51C6-4121-BEB5-E8EEA7979E5B}" type="slidenum">
              <a:rPr lang="fr-FR" altLang="fr-FR"/>
              <a:pPr>
                <a:defRPr/>
              </a:pPr>
              <a:t>‹N°›</a:t>
            </a:fld>
            <a:endParaRPr lang="fr-FR" altLang="fr-F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fade/>
  </p:transition>
  <p:hf sldNum="0" hdr="0" ftr="0" dt="0"/>
  <p:txStyles>
    <p:titleStyle>
      <a:lvl1pPr algn="ctr" rtl="0" eaLnBrk="0" fontAlgn="base" hangingPunct="0">
        <a:spcBef>
          <a:spcPct val="0"/>
        </a:spcBef>
        <a:spcAft>
          <a:spcPct val="0"/>
        </a:spcAft>
        <a:defRPr sz="4400" kern="1200">
          <a:solidFill>
            <a:srgbClr val="F79646"/>
          </a:solidFill>
          <a:latin typeface="+mj-lt"/>
          <a:ea typeface="+mj-ea"/>
          <a:cs typeface="+mj-cs"/>
        </a:defRPr>
      </a:lvl1pPr>
      <a:lvl2pPr algn="ctr" rtl="0" eaLnBrk="0" fontAlgn="base" hangingPunct="0">
        <a:spcBef>
          <a:spcPct val="0"/>
        </a:spcBef>
        <a:spcAft>
          <a:spcPct val="0"/>
        </a:spcAft>
        <a:defRPr sz="4400">
          <a:solidFill>
            <a:srgbClr val="F79646"/>
          </a:solidFill>
          <a:latin typeface="Calibri" pitchFamily="34" charset="0"/>
        </a:defRPr>
      </a:lvl2pPr>
      <a:lvl3pPr algn="ctr" rtl="0" eaLnBrk="0" fontAlgn="base" hangingPunct="0">
        <a:spcBef>
          <a:spcPct val="0"/>
        </a:spcBef>
        <a:spcAft>
          <a:spcPct val="0"/>
        </a:spcAft>
        <a:defRPr sz="4400">
          <a:solidFill>
            <a:srgbClr val="F79646"/>
          </a:solidFill>
          <a:latin typeface="Calibri" pitchFamily="34" charset="0"/>
        </a:defRPr>
      </a:lvl3pPr>
      <a:lvl4pPr algn="ctr" rtl="0" eaLnBrk="0" fontAlgn="base" hangingPunct="0">
        <a:spcBef>
          <a:spcPct val="0"/>
        </a:spcBef>
        <a:spcAft>
          <a:spcPct val="0"/>
        </a:spcAft>
        <a:defRPr sz="4400">
          <a:solidFill>
            <a:srgbClr val="F79646"/>
          </a:solidFill>
          <a:latin typeface="Calibri" pitchFamily="34" charset="0"/>
        </a:defRPr>
      </a:lvl4pPr>
      <a:lvl5pPr algn="ctr" rtl="0" eaLnBrk="0" fontAlgn="base" hangingPunct="0">
        <a:spcBef>
          <a:spcPct val="0"/>
        </a:spcBef>
        <a:spcAft>
          <a:spcPct val="0"/>
        </a:spcAft>
        <a:defRPr sz="4400">
          <a:solidFill>
            <a:srgbClr val="F79646"/>
          </a:solidFill>
          <a:latin typeface="Calibri" pitchFamily="34" charset="0"/>
        </a:defRPr>
      </a:lvl5pPr>
      <a:lvl6pPr marL="457200" algn="ctr" rtl="0" fontAlgn="base">
        <a:spcBef>
          <a:spcPct val="0"/>
        </a:spcBef>
        <a:spcAft>
          <a:spcPct val="0"/>
        </a:spcAft>
        <a:defRPr sz="4400">
          <a:solidFill>
            <a:srgbClr val="F79646"/>
          </a:solidFill>
          <a:latin typeface="Calibri" pitchFamily="34" charset="0"/>
        </a:defRPr>
      </a:lvl6pPr>
      <a:lvl7pPr marL="914400" algn="ctr" rtl="0" fontAlgn="base">
        <a:spcBef>
          <a:spcPct val="0"/>
        </a:spcBef>
        <a:spcAft>
          <a:spcPct val="0"/>
        </a:spcAft>
        <a:defRPr sz="4400">
          <a:solidFill>
            <a:srgbClr val="F79646"/>
          </a:solidFill>
          <a:latin typeface="Calibri" pitchFamily="34" charset="0"/>
        </a:defRPr>
      </a:lvl7pPr>
      <a:lvl8pPr marL="1371600" algn="ctr" rtl="0" fontAlgn="base">
        <a:spcBef>
          <a:spcPct val="0"/>
        </a:spcBef>
        <a:spcAft>
          <a:spcPct val="0"/>
        </a:spcAft>
        <a:defRPr sz="4400">
          <a:solidFill>
            <a:srgbClr val="F79646"/>
          </a:solidFill>
          <a:latin typeface="Calibri" pitchFamily="34" charset="0"/>
        </a:defRPr>
      </a:lvl8pPr>
      <a:lvl9pPr marL="1828800" algn="ctr" rtl="0" fontAlgn="base">
        <a:spcBef>
          <a:spcPct val="0"/>
        </a:spcBef>
        <a:spcAft>
          <a:spcPct val="0"/>
        </a:spcAft>
        <a:defRPr sz="4400">
          <a:solidFill>
            <a:srgbClr val="F79646"/>
          </a:solidFill>
          <a:latin typeface="Calibri" pitchFamily="34" charset="0"/>
        </a:defRPr>
      </a:lvl9pPr>
    </p:titleStyle>
    <p:body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0.xml"/><Relationship Id="rId1" Type="http://schemas.openxmlformats.org/officeDocument/2006/relationships/slideLayout" Target="../slideLayouts/slideLayout7.xml"/><Relationship Id="rId5" Type="http://schemas.openxmlformats.org/officeDocument/2006/relationships/image" Target="../media/image3.jpe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3.jpeg"/><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jpeg"/></Relationships>
</file>

<file path=ppt/slides/_rels/slide16.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3.jpeg"/><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19.png"/></Relationships>
</file>

<file path=ppt/slides/_rels/slide1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jpeg"/><Relationship Id="rId1" Type="http://schemas.openxmlformats.org/officeDocument/2006/relationships/slideLayout" Target="../slideLayouts/slideLayout7.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jpeg"/><Relationship Id="rId1" Type="http://schemas.openxmlformats.org/officeDocument/2006/relationships/slideLayout" Target="../slideLayouts/slideLayout7.xml"/><Relationship Id="rId5" Type="http://schemas.openxmlformats.org/officeDocument/2006/relationships/image" Target="../media/image28.png"/><Relationship Id="rId4" Type="http://schemas.openxmlformats.org/officeDocument/2006/relationships/image" Target="../media/image27.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3.jpeg"/><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3.jpeg"/><Relationship Id="rId7" Type="http://schemas.openxmlformats.org/officeDocument/2006/relationships/image" Target="../media/image32.png"/><Relationship Id="rId2" Type="http://schemas.openxmlformats.org/officeDocument/2006/relationships/notesSlide" Target="../notesSlides/notesSlide12.xml"/><Relationship Id="rId1" Type="http://schemas.openxmlformats.org/officeDocument/2006/relationships/slideLayout" Target="../slideLayouts/slideLayout7.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s>
</file>

<file path=ppt/slides/_rels/slide2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jpeg"/><Relationship Id="rId1" Type="http://schemas.openxmlformats.org/officeDocument/2006/relationships/slideLayout" Target="../slideLayouts/slideLayout7.xml"/><Relationship Id="rId6" Type="http://schemas.openxmlformats.org/officeDocument/2006/relationships/image" Target="../media/image36.png"/><Relationship Id="rId5" Type="http://schemas.openxmlformats.org/officeDocument/2006/relationships/image" Target="../media/image35.png"/><Relationship Id="rId4" Type="http://schemas.openxmlformats.org/officeDocument/2006/relationships/image" Target="../media/image34.jpeg"/></Relationships>
</file>

<file path=ppt/slides/_rels/slide22.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image" Target="../media/image3.jpeg"/><Relationship Id="rId1" Type="http://schemas.openxmlformats.org/officeDocument/2006/relationships/slideLayout" Target="../slideLayouts/slideLayout7.xml"/><Relationship Id="rId4" Type="http://schemas.openxmlformats.org/officeDocument/2006/relationships/image" Target="../media/image38.png"/></Relationships>
</file>

<file path=ppt/slides/_rels/slide23.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jpe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25.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3.jpeg"/><Relationship Id="rId1" Type="http://schemas.openxmlformats.org/officeDocument/2006/relationships/slideLayout" Target="../slideLayouts/slideLayout7.xml"/><Relationship Id="rId4" Type="http://schemas.openxmlformats.org/officeDocument/2006/relationships/image" Target="../media/image42.png"/></Relationships>
</file>

<file path=ppt/slides/_rels/slide26.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3.jpe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2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44.png"/></Relationships>
</file>

<file path=ppt/slides/_rels/slide2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45.png"/></Relationships>
</file>

<file path=ppt/slides/_rels/slide2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image" Target="../media/image48.png"/><Relationship Id="rId5" Type="http://schemas.openxmlformats.org/officeDocument/2006/relationships/image" Target="../media/image47.png"/><Relationship Id="rId4" Type="http://schemas.openxmlformats.org/officeDocument/2006/relationships/image" Target="../media/image46.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49.png"/></Relationships>
</file>

<file path=ppt/slides/_rels/slide3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33.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image" Target="../media/image5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40.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59.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image" Target="../media/image62.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image" Target="../media/image65.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67.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68.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69.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3.jpeg"/><Relationship Id="rId4" Type="http://schemas.openxmlformats.org/officeDocument/2006/relationships/image" Target="../media/image8.png"/></Relationships>
</file>

<file path=ppt/slides/_rels/slide5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0.gif"/></Relationships>
</file>

<file path=ppt/slides/_rels/slide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0.gif"/></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0">
          <a:blip r:embed="rId3" cstate="print"/>
          <a:srcRect/>
          <a:stretch>
            <a:fillRect/>
          </a:stretch>
        </a:blipFill>
        <a:effectLst/>
      </p:bgPr>
    </p:bg>
    <p:spTree>
      <p:nvGrpSpPr>
        <p:cNvPr id="1" name=""/>
        <p:cNvGrpSpPr/>
        <p:nvPr/>
      </p:nvGrpSpPr>
      <p:grpSpPr>
        <a:xfrm>
          <a:off x="0" y="0"/>
          <a:ext cx="0" cy="0"/>
          <a:chOff x="0" y="0"/>
          <a:chExt cx="0" cy="0"/>
        </a:xfrm>
      </p:grpSpPr>
      <p:grpSp>
        <p:nvGrpSpPr>
          <p:cNvPr id="4098" name="Group 2">
            <a:extLst>
              <a:ext uri="{FF2B5EF4-FFF2-40B4-BE49-F238E27FC236}">
                <a16:creationId xmlns:a16="http://schemas.microsoft.com/office/drawing/2014/main" id="{EE94502E-D1A7-4876-879F-50EC5CF636F0}"/>
              </a:ext>
            </a:extLst>
          </p:cNvPr>
          <p:cNvGrpSpPr>
            <a:grpSpLocks/>
          </p:cNvGrpSpPr>
          <p:nvPr/>
        </p:nvGrpSpPr>
        <p:grpSpPr bwMode="auto">
          <a:xfrm>
            <a:off x="5256213" y="5445125"/>
            <a:ext cx="3708400" cy="1244600"/>
            <a:chOff x="5436097" y="5590766"/>
            <a:chExt cx="3707904" cy="1245217"/>
          </a:xfrm>
        </p:grpSpPr>
        <p:sp>
          <p:nvSpPr>
            <p:cNvPr id="12" name="Rectangle 11">
              <a:extLst>
                <a:ext uri="{FF2B5EF4-FFF2-40B4-BE49-F238E27FC236}">
                  <a16:creationId xmlns:a16="http://schemas.microsoft.com/office/drawing/2014/main" id="{14F79F47-F64E-4B85-9194-CB5D56ED8867}"/>
                </a:ext>
              </a:extLst>
            </p:cNvPr>
            <p:cNvSpPr/>
            <p:nvPr/>
          </p:nvSpPr>
          <p:spPr>
            <a:xfrm>
              <a:off x="5436097" y="5590766"/>
              <a:ext cx="3707904" cy="124521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fr-FR"/>
            </a:p>
          </p:txBody>
        </p:sp>
        <p:pic>
          <p:nvPicPr>
            <p:cNvPr id="4103" name="Image 12" descr="C:\Users\RADOUANI\Desktop\Thèse_Tajeddine MANSSOURI\LOGO_FS.jpg">
              <a:extLst>
                <a:ext uri="{FF2B5EF4-FFF2-40B4-BE49-F238E27FC236}">
                  <a16:creationId xmlns:a16="http://schemas.microsoft.com/office/drawing/2014/main" id="{1D0210EF-3387-4DCB-A0C6-98381224578A}"/>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012480" y="5985352"/>
              <a:ext cx="2880000" cy="61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9" name="Rectangle 3">
            <a:extLst>
              <a:ext uri="{FF2B5EF4-FFF2-40B4-BE49-F238E27FC236}">
                <a16:creationId xmlns:a16="http://schemas.microsoft.com/office/drawing/2014/main" id="{5C81D86C-CA65-4914-9883-BC53E0FA894B}"/>
              </a:ext>
            </a:extLst>
          </p:cNvPr>
          <p:cNvSpPr txBox="1">
            <a:spLocks noRot="1" noChangeArrowheads="1"/>
          </p:cNvSpPr>
          <p:nvPr/>
        </p:nvSpPr>
        <p:spPr bwMode="auto">
          <a:xfrm>
            <a:off x="2773363" y="696913"/>
            <a:ext cx="6121400" cy="2270125"/>
          </a:xfrm>
          <a:prstGeom prst="rect">
            <a:avLst/>
          </a:prstGeom>
          <a:noFill/>
          <a:ln w="76200" cmpd="tri">
            <a:solidFill>
              <a:srgbClr val="F7941E"/>
            </a:solidFill>
          </a:ln>
        </p:spPr>
        <p:txBody>
          <a:bodyPr anchor="ct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cs typeface="+mn-cs"/>
              </a:defRPr>
            </a:lvl2pPr>
            <a:lvl3pPr marL="1143000" indent="-228600" algn="l" rtl="0" eaLnBrk="0" fontAlgn="base" hangingPunct="0">
              <a:spcBef>
                <a:spcPct val="20000"/>
              </a:spcBef>
              <a:spcAft>
                <a:spcPct val="0"/>
              </a:spcAft>
              <a:buChar char="•"/>
              <a:defRPr sz="2400">
                <a:solidFill>
                  <a:schemeClr val="tx1"/>
                </a:solidFill>
                <a:latin typeface="+mn-lt"/>
                <a:cs typeface="+mn-cs"/>
              </a:defRPr>
            </a:lvl3pPr>
            <a:lvl4pPr marL="1600200" indent="-228600" algn="l" rtl="0" eaLnBrk="0" fontAlgn="base" hangingPunct="0">
              <a:spcBef>
                <a:spcPct val="20000"/>
              </a:spcBef>
              <a:spcAft>
                <a:spcPct val="0"/>
              </a:spcAft>
              <a:buChar char="–"/>
              <a:defRPr sz="2000">
                <a:solidFill>
                  <a:schemeClr val="tx1"/>
                </a:solidFill>
                <a:latin typeface="+mn-lt"/>
                <a:cs typeface="+mn-cs"/>
              </a:defRPr>
            </a:lvl4pPr>
            <a:lvl5pPr marL="2057400" indent="-228600" algn="l" rtl="0" eaLnBrk="0" fontAlgn="base" hangingPunct="0">
              <a:spcBef>
                <a:spcPct val="20000"/>
              </a:spcBef>
              <a:spcAft>
                <a:spcPct val="0"/>
              </a:spcAft>
              <a:buChar char="»"/>
              <a:defRPr sz="2000">
                <a:solidFill>
                  <a:schemeClr val="tx1"/>
                </a:solidFill>
                <a:latin typeface="+mn-lt"/>
                <a:cs typeface="+mn-cs"/>
              </a:defRPr>
            </a:lvl5pPr>
            <a:lvl6pPr marL="2514600" indent="-228600" algn="l" rtl="0" fontAlgn="base">
              <a:spcBef>
                <a:spcPct val="20000"/>
              </a:spcBef>
              <a:spcAft>
                <a:spcPct val="0"/>
              </a:spcAft>
              <a:buChar char="»"/>
              <a:defRPr sz="2000">
                <a:solidFill>
                  <a:schemeClr val="tx1"/>
                </a:solidFill>
                <a:latin typeface="+mn-lt"/>
                <a:cs typeface="+mn-cs"/>
              </a:defRPr>
            </a:lvl6pPr>
            <a:lvl7pPr marL="2971800" indent="-228600" algn="l" rtl="0" fontAlgn="base">
              <a:spcBef>
                <a:spcPct val="20000"/>
              </a:spcBef>
              <a:spcAft>
                <a:spcPct val="0"/>
              </a:spcAft>
              <a:buChar char="»"/>
              <a:defRPr sz="2000">
                <a:solidFill>
                  <a:schemeClr val="tx1"/>
                </a:solidFill>
                <a:latin typeface="+mn-lt"/>
                <a:cs typeface="+mn-cs"/>
              </a:defRPr>
            </a:lvl7pPr>
            <a:lvl8pPr marL="3429000" indent="-228600" algn="l" rtl="0" fontAlgn="base">
              <a:spcBef>
                <a:spcPct val="20000"/>
              </a:spcBef>
              <a:spcAft>
                <a:spcPct val="0"/>
              </a:spcAft>
              <a:buChar char="»"/>
              <a:defRPr sz="2000">
                <a:solidFill>
                  <a:schemeClr val="tx1"/>
                </a:solidFill>
                <a:latin typeface="+mn-lt"/>
                <a:cs typeface="+mn-cs"/>
              </a:defRPr>
            </a:lvl8pPr>
            <a:lvl9pPr marL="3886200" indent="-228600" algn="l" rtl="0" fontAlgn="base">
              <a:spcBef>
                <a:spcPct val="20000"/>
              </a:spcBef>
              <a:spcAft>
                <a:spcPct val="0"/>
              </a:spcAft>
              <a:buChar char="»"/>
              <a:defRPr sz="2000">
                <a:solidFill>
                  <a:schemeClr val="tx1"/>
                </a:solidFill>
                <a:latin typeface="+mn-lt"/>
                <a:cs typeface="+mn-cs"/>
              </a:defRPr>
            </a:lvl9pPr>
          </a:lstStyle>
          <a:p>
            <a:pPr marL="0" indent="0" algn="ctr">
              <a:spcBef>
                <a:spcPts val="0"/>
              </a:spcBef>
              <a:spcAft>
                <a:spcPts val="0"/>
              </a:spcAft>
              <a:buNone/>
              <a:defRPr/>
            </a:pPr>
            <a:r>
              <a:rPr lang="fr-FR" sz="2400" b="1" kern="0" dirty="0">
                <a:solidFill>
                  <a:schemeClr val="bg1"/>
                </a:solidFill>
                <a:latin typeface="Papyrus" pitchFamily="66" charset="0"/>
                <a:cs typeface="Arial"/>
              </a:rPr>
              <a:t>Prédiction de la qualité des eaux superficielles de l’oued Moulouya  (NE du Maroc)</a:t>
            </a:r>
          </a:p>
          <a:p>
            <a:pPr marL="0" indent="0" algn="ctr">
              <a:spcBef>
                <a:spcPts val="0"/>
              </a:spcBef>
              <a:spcAft>
                <a:spcPts val="0"/>
              </a:spcAft>
              <a:buNone/>
              <a:defRPr/>
            </a:pPr>
            <a:r>
              <a:rPr lang="fr-FR" sz="2400" b="1" kern="0" dirty="0">
                <a:solidFill>
                  <a:schemeClr val="bg1"/>
                </a:solidFill>
                <a:latin typeface="Papyrus" pitchFamily="66" charset="0"/>
                <a:cs typeface="Arial"/>
              </a:rPr>
              <a:t>par l'utilisation des méthodes de l'intelligence artificielle .</a:t>
            </a:r>
          </a:p>
        </p:txBody>
      </p:sp>
    </p:spTree>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773" name="Image 37" descr="C:\Users\nano\Desktop\22 Stations BV MOulouya.jpg">
            <a:extLst>
              <a:ext uri="{FF2B5EF4-FFF2-40B4-BE49-F238E27FC236}">
                <a16:creationId xmlns:a16="http://schemas.microsoft.com/office/drawing/2014/main" id="{31AF54A0-677B-4960-966E-B22FD5489BCF}"/>
              </a:ext>
            </a:extLst>
          </p:cNvPr>
          <p:cNvPicPr>
            <a:picLocks noChangeAspect="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4548445" y="1988840"/>
            <a:ext cx="4650817" cy="3290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2774" name="ZoneTexte 38">
            <a:extLst>
              <a:ext uri="{FF2B5EF4-FFF2-40B4-BE49-F238E27FC236}">
                <a16:creationId xmlns:a16="http://schemas.microsoft.com/office/drawing/2014/main" id="{962445E2-DF80-4F52-A51F-0AE5F7D1B2E7}"/>
              </a:ext>
            </a:extLst>
          </p:cNvPr>
          <p:cNvSpPr txBox="1">
            <a:spLocks noChangeArrowheads="1"/>
          </p:cNvSpPr>
          <p:nvPr/>
        </p:nvSpPr>
        <p:spPr bwMode="auto">
          <a:xfrm>
            <a:off x="890845" y="1364828"/>
            <a:ext cx="3657600" cy="5016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just" eaLnBrk="1" hangingPunct="1">
              <a:spcBef>
                <a:spcPct val="0"/>
              </a:spcBef>
              <a:buFontTx/>
              <a:buBlip>
                <a:blip r:embed="rId4"/>
              </a:buBlip>
            </a:pPr>
            <a:r>
              <a:rPr lang="fr-FR" altLang="fr-FR" sz="2000" dirty="0">
                <a:latin typeface="Tw Cen MT" panose="020B0602020104020603" pitchFamily="34" charset="0"/>
                <a:cs typeface="Times New Roman" panose="02020603050405020304" pitchFamily="18" charset="0"/>
              </a:rPr>
              <a:t> Les données utilisées, dans le cadre de cette étude, comprennent les données relatives aux analyses des paramètres physico-chimiques des eaux superficielles de l’Oued Moulouya (</a:t>
            </a:r>
            <a:r>
              <a:rPr lang="fr-FR" altLang="fr-FR" sz="2000" dirty="0" err="1">
                <a:latin typeface="Tw Cen MT" panose="020B0602020104020603" pitchFamily="34" charset="0"/>
                <a:cs typeface="Times New Roman" panose="02020603050405020304" pitchFamily="18" charset="0"/>
              </a:rPr>
              <a:t>Taybi</a:t>
            </a:r>
            <a:r>
              <a:rPr lang="fr-FR" altLang="fr-FR" sz="2000" dirty="0">
                <a:latin typeface="Tw Cen MT" panose="020B0602020104020603" pitchFamily="34" charset="0"/>
                <a:cs typeface="Times New Roman" panose="02020603050405020304" pitchFamily="18" charset="0"/>
              </a:rPr>
              <a:t> et al., 2016).</a:t>
            </a:r>
          </a:p>
          <a:p>
            <a:pPr algn="just" eaLnBrk="1" hangingPunct="1">
              <a:spcBef>
                <a:spcPct val="0"/>
              </a:spcBef>
              <a:buFontTx/>
              <a:buNone/>
            </a:pPr>
            <a:endParaRPr lang="fr-FR" altLang="fr-FR" sz="2000" dirty="0">
              <a:latin typeface="Tw Cen MT" panose="020B0602020104020603" pitchFamily="34" charset="0"/>
              <a:cs typeface="Times New Roman" panose="02020603050405020304" pitchFamily="18" charset="0"/>
            </a:endParaRPr>
          </a:p>
          <a:p>
            <a:pPr algn="just" eaLnBrk="1" hangingPunct="1">
              <a:spcBef>
                <a:spcPct val="0"/>
              </a:spcBef>
              <a:buFontTx/>
              <a:buBlip>
                <a:blip r:embed="rId4"/>
              </a:buBlip>
            </a:pPr>
            <a:r>
              <a:rPr lang="fr-FR" altLang="fr-FR" sz="2000" dirty="0">
                <a:latin typeface="Tw Cen MT" panose="020B0602020104020603" pitchFamily="34" charset="0"/>
                <a:cs typeface="Times New Roman" panose="02020603050405020304" pitchFamily="18" charset="0"/>
              </a:rPr>
              <a:t> Les échantillons ont été prélevés au niveau de </a:t>
            </a:r>
            <a:r>
              <a:rPr lang="fr-FR" altLang="fr-FR" sz="2000" b="1" dirty="0">
                <a:latin typeface="Tw Cen MT" panose="020B0602020104020603" pitchFamily="34" charset="0"/>
                <a:cs typeface="Times New Roman" panose="02020603050405020304" pitchFamily="18" charset="0"/>
              </a:rPr>
              <a:t>vingt-deux</a:t>
            </a:r>
            <a:r>
              <a:rPr lang="fr-FR" altLang="fr-FR" sz="2000" dirty="0">
                <a:latin typeface="Tw Cen MT" panose="020B0602020104020603" pitchFamily="34" charset="0"/>
                <a:cs typeface="Times New Roman" panose="02020603050405020304" pitchFamily="18" charset="0"/>
              </a:rPr>
              <a:t> stations sur une période s’étalant sur six mois </a:t>
            </a:r>
            <a:r>
              <a:rPr lang="fr-FR" altLang="fr-FR" sz="2000" b="1" dirty="0">
                <a:latin typeface="Tw Cen MT" panose="020B0602020104020603" pitchFamily="34" charset="0"/>
                <a:cs typeface="Times New Roman" panose="02020603050405020304" pitchFamily="18" charset="0"/>
              </a:rPr>
              <a:t>durant trois </a:t>
            </a:r>
            <a:r>
              <a:rPr lang="fr-FR" altLang="fr-FR" sz="2000" dirty="0">
                <a:latin typeface="Tw Cen MT" panose="020B0602020104020603" pitchFamily="34" charset="0"/>
                <a:cs typeface="Times New Roman" panose="02020603050405020304" pitchFamily="18" charset="0"/>
              </a:rPr>
              <a:t>compagnes de prélèvements réalisées successivement pendant les mois de mars-avril, mai-juin et juillet-août 2014.</a:t>
            </a:r>
          </a:p>
        </p:txBody>
      </p:sp>
      <p:pic>
        <p:nvPicPr>
          <p:cNvPr id="32775" name="Image 12" descr="C:\Users\RADOUANI\Desktop\Thèse_Tajeddine MANSSOURI\LOGO_FS.jpg">
            <a:extLst>
              <a:ext uri="{FF2B5EF4-FFF2-40B4-BE49-F238E27FC236}">
                <a16:creationId xmlns:a16="http://schemas.microsoft.com/office/drawing/2014/main" id="{F34257E8-92CF-4F95-BECC-1D4EBEBFEE04}"/>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113588" y="6294438"/>
            <a:ext cx="2033587" cy="547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32776" name="Groupe 6">
            <a:extLst>
              <a:ext uri="{FF2B5EF4-FFF2-40B4-BE49-F238E27FC236}">
                <a16:creationId xmlns:a16="http://schemas.microsoft.com/office/drawing/2014/main" id="{A2B3247D-85B0-45E7-9EE6-1C9A85B70298}"/>
              </a:ext>
            </a:extLst>
          </p:cNvPr>
          <p:cNvGrpSpPr>
            <a:grpSpLocks/>
          </p:cNvGrpSpPr>
          <p:nvPr/>
        </p:nvGrpSpPr>
        <p:grpSpPr bwMode="auto">
          <a:xfrm>
            <a:off x="133350" y="6351588"/>
            <a:ext cx="468313" cy="369887"/>
            <a:chOff x="143612" y="6412856"/>
            <a:chExt cx="467948" cy="369332"/>
          </a:xfrm>
        </p:grpSpPr>
        <p:sp>
          <p:nvSpPr>
            <p:cNvPr id="22" name="Ellipse 3">
              <a:extLst>
                <a:ext uri="{FF2B5EF4-FFF2-40B4-BE49-F238E27FC236}">
                  <a16:creationId xmlns:a16="http://schemas.microsoft.com/office/drawing/2014/main" id="{C266250E-1D2A-4651-AB53-F7143EE9FB8E}"/>
                </a:ext>
              </a:extLst>
            </p:cNvPr>
            <p:cNvSpPr>
              <a:spLocks noChangeAspect="1"/>
            </p:cNvSpPr>
            <p:nvPr/>
          </p:nvSpPr>
          <p:spPr>
            <a:xfrm>
              <a:off x="197545" y="6417611"/>
              <a:ext cx="360082" cy="359822"/>
            </a:xfrm>
            <a:prstGeom prst="ellipse">
              <a:avLst/>
            </a:prstGeom>
            <a:solidFill>
              <a:schemeClr val="bg1"/>
            </a:solidFill>
            <a:ln>
              <a:solidFill>
                <a:srgbClr val="007CA7"/>
              </a:solidFill>
            </a:ln>
          </p:spPr>
          <p:style>
            <a:lnRef idx="1">
              <a:schemeClr val="accent1"/>
            </a:lnRef>
            <a:fillRef idx="2">
              <a:schemeClr val="accent1"/>
            </a:fillRef>
            <a:effectRef idx="1">
              <a:schemeClr val="accent1"/>
            </a:effectRef>
            <a:fontRef idx="minor">
              <a:schemeClr val="dk1"/>
            </a:fontRef>
          </p:style>
          <p:txBody>
            <a:bodyPr anchor="ctr"/>
            <a:lstStyle/>
            <a:p>
              <a:pPr algn="ctr" eaLnBrk="1" fontAlgn="auto" hangingPunct="1">
                <a:spcBef>
                  <a:spcPts val="0"/>
                </a:spcBef>
                <a:spcAft>
                  <a:spcPts val="0"/>
                </a:spcAft>
                <a:defRPr/>
              </a:pPr>
              <a:endParaRPr lang="fr-FR">
                <a:solidFill>
                  <a:prstClr val="black"/>
                </a:solidFill>
              </a:endParaRPr>
            </a:p>
          </p:txBody>
        </p:sp>
        <p:sp>
          <p:nvSpPr>
            <p:cNvPr id="32778" name="Espace réservé du numéro de diapositive 5">
              <a:extLst>
                <a:ext uri="{FF2B5EF4-FFF2-40B4-BE49-F238E27FC236}">
                  <a16:creationId xmlns:a16="http://schemas.microsoft.com/office/drawing/2014/main" id="{E58855B9-86B0-4001-AB20-6C7F3837289E}"/>
                </a:ext>
              </a:extLst>
            </p:cNvPr>
            <p:cNvSpPr txBox="1">
              <a:spLocks noChangeArrowheads="1"/>
            </p:cNvSpPr>
            <p:nvPr/>
          </p:nvSpPr>
          <p:spPr bwMode="auto">
            <a:xfrm flipH="1">
              <a:off x="143612" y="6412856"/>
              <a:ext cx="46794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eaLnBrk="1" hangingPunct="1"/>
              <a:fld id="{2D25D676-DF54-43AA-A72F-2EF9148153F2}" type="slidenum">
                <a:rPr lang="fr-FR" altLang="fr-FR">
                  <a:solidFill>
                    <a:srgbClr val="007EA4"/>
                  </a:solidFill>
                  <a:latin typeface="Algerian" panose="04020705040A02060702" pitchFamily="82" charset="0"/>
                  <a:ea typeface="Times New Roman" panose="02020603050405020304" pitchFamily="18" charset="0"/>
                  <a:cs typeface="B Arabic Style"/>
                </a:rPr>
                <a:pPr algn="ctr" eaLnBrk="1" hangingPunct="1"/>
                <a:t>10</a:t>
              </a:fld>
              <a:endParaRPr lang="fr-FR" altLang="fr-FR">
                <a:solidFill>
                  <a:srgbClr val="007EA4"/>
                </a:solidFill>
                <a:latin typeface="Algerian" panose="04020705040A02060702" pitchFamily="82" charset="0"/>
                <a:ea typeface="Times New Roman" panose="02020603050405020304" pitchFamily="18" charset="0"/>
                <a:cs typeface="B Arabic Style"/>
              </a:endParaRPr>
            </a:p>
          </p:txBody>
        </p:sp>
      </p:grpSp>
      <p:sp>
        <p:nvSpPr>
          <p:cNvPr id="19" name="ZoneTexte 18">
            <a:extLst>
              <a:ext uri="{FF2B5EF4-FFF2-40B4-BE49-F238E27FC236}">
                <a16:creationId xmlns:a16="http://schemas.microsoft.com/office/drawing/2014/main" id="{6E981155-6E1B-45AF-957D-85FEFA43AF88}"/>
              </a:ext>
            </a:extLst>
          </p:cNvPr>
          <p:cNvSpPr txBox="1"/>
          <p:nvPr/>
        </p:nvSpPr>
        <p:spPr>
          <a:xfrm>
            <a:off x="720178" y="971436"/>
            <a:ext cx="8100294" cy="369332"/>
          </a:xfrm>
          <a:prstGeom prst="rect">
            <a:avLst/>
          </a:prstGeom>
          <a:solidFill>
            <a:schemeClr val="accent5">
              <a:lumMod val="20000"/>
              <a:lumOff val="80000"/>
            </a:schemeClr>
          </a:solidFill>
          <a:effectLst>
            <a:glow rad="63500">
              <a:schemeClr val="accent6">
                <a:satMod val="175000"/>
                <a:alpha val="40000"/>
              </a:schemeClr>
            </a:glow>
          </a:effectLst>
        </p:spPr>
        <p:txBody>
          <a:bodyPr wrap="none">
            <a:spAutoFit/>
          </a:bodyPr>
          <a:lstStyle>
            <a:defPPr>
              <a:defRPr lang="fr-FR"/>
            </a:defPPr>
            <a:lvl1pPr eaLnBrk="1" hangingPunct="1">
              <a:defRPr sz="2400" b="1" kern="0" cap="small">
                <a:solidFill>
                  <a:prstClr val="black"/>
                </a:solidFill>
                <a:effectLst>
                  <a:outerShdw blurRad="38100" dist="38100" dir="2700000" algn="tl">
                    <a:srgbClr val="000000">
                      <a:alpha val="43137"/>
                    </a:srgbClr>
                  </a:outerShdw>
                </a:effectLst>
                <a:latin typeface="Arial" charset="0"/>
                <a:cs typeface="Arial" charset="0"/>
              </a:defRPr>
            </a:lvl1pPr>
          </a:lstStyle>
          <a:p>
            <a:r>
              <a:rPr lang="fr-FR" sz="1800" dirty="0"/>
              <a:t>Base de données: Paramètres physicochimiques des eaux superficielles</a:t>
            </a:r>
          </a:p>
        </p:txBody>
      </p:sp>
      <p:sp>
        <p:nvSpPr>
          <p:cNvPr id="23" name="AutoShape 9">
            <a:extLst>
              <a:ext uri="{FF2B5EF4-FFF2-40B4-BE49-F238E27FC236}">
                <a16:creationId xmlns:a16="http://schemas.microsoft.com/office/drawing/2014/main" id="{DF604EC8-6124-486E-BB58-CE4C74B4080B}"/>
              </a:ext>
            </a:extLst>
          </p:cNvPr>
          <p:cNvSpPr>
            <a:spLocks noChangeArrowheads="1"/>
          </p:cNvSpPr>
          <p:nvPr/>
        </p:nvSpPr>
        <p:spPr bwMode="gray">
          <a:xfrm>
            <a:off x="511174" y="81707"/>
            <a:ext cx="8604250" cy="827013"/>
          </a:xfrm>
          <a:prstGeom prst="roundRect">
            <a:avLst>
              <a:gd name="adj" fmla="val 50000"/>
            </a:avLst>
          </a:prstGeom>
          <a:solidFill>
            <a:srgbClr val="F7941E"/>
          </a:solidFill>
          <a:ln w="3175" algn="ctr">
            <a:noFill/>
            <a:round/>
            <a:headEnd/>
            <a:tailEnd/>
          </a:ln>
          <a:effectLst/>
        </p:spPr>
        <p:txBody>
          <a:bodyPr wrap="none" anchor="ctr"/>
          <a:lstStyle/>
          <a:p>
            <a:pPr marL="93663" eaLnBrk="1" fontAlgn="auto" hangingPunct="1">
              <a:spcBef>
                <a:spcPts val="0"/>
              </a:spcBef>
              <a:spcAft>
                <a:spcPts val="0"/>
              </a:spcAft>
              <a:defRPr/>
            </a:pPr>
            <a:r>
              <a:rPr lang="fr-FR" b="1" spc="50" dirty="0">
                <a:effectLst>
                  <a:outerShdw blurRad="38100" dist="38100" dir="2700000" algn="tl">
                    <a:srgbClr val="000000">
                      <a:alpha val="43137"/>
                    </a:srgbClr>
                  </a:outerShdw>
                </a:effectLst>
                <a:ea typeface="Arial Unicode MS" panose="020B0604020202020204" pitchFamily="34" charset="-128"/>
                <a:cs typeface="Times New Roman" panose="02020603050405020304" pitchFamily="18" charset="0"/>
              </a:rPr>
              <a:t>2. </a:t>
            </a:r>
            <a:r>
              <a:rPr lang="fr-FR" b="1" cap="all" spc="50" dirty="0">
                <a:effectLst>
                  <a:outerShdw blurRad="38100" dist="38100" dir="2700000" algn="tl">
                    <a:srgbClr val="000000">
                      <a:alpha val="43137"/>
                    </a:srgbClr>
                  </a:outerShdw>
                </a:effectLst>
                <a:latin typeface="+mn-lt"/>
                <a:ea typeface="Arial Unicode MS" panose="020B0604020202020204" pitchFamily="34" charset="-128"/>
                <a:cs typeface="Times New Roman" panose="02020603050405020304" pitchFamily="18" charset="0"/>
              </a:rPr>
              <a:t>évaluation de la qualité physico-chimique des eaux superficielles </a:t>
            </a:r>
          </a:p>
          <a:p>
            <a:pPr marL="93663" eaLnBrk="1" fontAlgn="auto" hangingPunct="1">
              <a:spcBef>
                <a:spcPts val="0"/>
              </a:spcBef>
              <a:spcAft>
                <a:spcPts val="0"/>
              </a:spcAft>
              <a:defRPr/>
            </a:pPr>
            <a:r>
              <a:rPr lang="fr-FR" b="1" cap="all" spc="50" dirty="0">
                <a:effectLst>
                  <a:outerShdw blurRad="38100" dist="38100" dir="2700000" algn="tl">
                    <a:srgbClr val="000000">
                      <a:alpha val="43137"/>
                    </a:srgbClr>
                  </a:outerShdw>
                </a:effectLst>
                <a:latin typeface="+mn-lt"/>
                <a:ea typeface="Arial Unicode MS" panose="020B0604020202020204" pitchFamily="34" charset="-128"/>
                <a:cs typeface="Times New Roman" panose="02020603050405020304" pitchFamily="18" charset="0"/>
              </a:rPr>
              <a:t>de l’Oued Moulouya en se basant sur les indices SEQ-Eau, WQI, IP et IPO. </a:t>
            </a:r>
          </a:p>
        </p:txBody>
      </p:sp>
    </p:spTree>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819" name="Picture 5">
            <a:extLst>
              <a:ext uri="{FF2B5EF4-FFF2-40B4-BE49-F238E27FC236}">
                <a16:creationId xmlns:a16="http://schemas.microsoft.com/office/drawing/2014/main" id="{E70BCA25-81A9-4DC7-A672-17C718DDB26B}"/>
              </a:ext>
            </a:extLst>
          </p:cNvPr>
          <p:cNvPicPr>
            <a:picLocks noChangeAspect="1" noChangeArrowheads="1"/>
          </p:cNvPicPr>
          <p:nvPr/>
        </p:nvPicPr>
        <p:blipFill>
          <a:blip r:embed="rId2"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467544" y="1412776"/>
            <a:ext cx="8772975" cy="30963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4820" name="Image 12" descr="C:\Users\RADOUANI\Desktop\Thèse_Tajeddine MANSSOURI\LOGO_FS.jpg">
            <a:extLst>
              <a:ext uri="{FF2B5EF4-FFF2-40B4-BE49-F238E27FC236}">
                <a16:creationId xmlns:a16="http://schemas.microsoft.com/office/drawing/2014/main" id="{1F80B06B-E4DB-4FB3-ACC3-7A8BC82B2FA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092950" y="6308725"/>
            <a:ext cx="2033588" cy="547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34821" name="Groupe 6">
            <a:extLst>
              <a:ext uri="{FF2B5EF4-FFF2-40B4-BE49-F238E27FC236}">
                <a16:creationId xmlns:a16="http://schemas.microsoft.com/office/drawing/2014/main" id="{F3B38DD9-8EBC-410E-825D-727F485E0F81}"/>
              </a:ext>
            </a:extLst>
          </p:cNvPr>
          <p:cNvGrpSpPr>
            <a:grpSpLocks/>
          </p:cNvGrpSpPr>
          <p:nvPr/>
        </p:nvGrpSpPr>
        <p:grpSpPr bwMode="auto">
          <a:xfrm>
            <a:off x="133350" y="6351588"/>
            <a:ext cx="468313" cy="369887"/>
            <a:chOff x="143612" y="6412856"/>
            <a:chExt cx="467948" cy="369332"/>
          </a:xfrm>
        </p:grpSpPr>
        <p:sp>
          <p:nvSpPr>
            <p:cNvPr id="8" name="Ellipse 3">
              <a:extLst>
                <a:ext uri="{FF2B5EF4-FFF2-40B4-BE49-F238E27FC236}">
                  <a16:creationId xmlns:a16="http://schemas.microsoft.com/office/drawing/2014/main" id="{AE980C0F-3435-4EC3-8CBB-A28D287455F2}"/>
                </a:ext>
              </a:extLst>
            </p:cNvPr>
            <p:cNvSpPr>
              <a:spLocks noChangeAspect="1"/>
            </p:cNvSpPr>
            <p:nvPr/>
          </p:nvSpPr>
          <p:spPr>
            <a:xfrm>
              <a:off x="197545" y="6417611"/>
              <a:ext cx="360082" cy="359822"/>
            </a:xfrm>
            <a:prstGeom prst="ellipse">
              <a:avLst/>
            </a:prstGeom>
            <a:solidFill>
              <a:schemeClr val="bg1"/>
            </a:solidFill>
            <a:ln>
              <a:solidFill>
                <a:srgbClr val="007CA7"/>
              </a:solidFill>
            </a:ln>
          </p:spPr>
          <p:style>
            <a:lnRef idx="1">
              <a:schemeClr val="accent1"/>
            </a:lnRef>
            <a:fillRef idx="2">
              <a:schemeClr val="accent1"/>
            </a:fillRef>
            <a:effectRef idx="1">
              <a:schemeClr val="accent1"/>
            </a:effectRef>
            <a:fontRef idx="minor">
              <a:schemeClr val="dk1"/>
            </a:fontRef>
          </p:style>
          <p:txBody>
            <a:bodyPr anchor="ctr"/>
            <a:lstStyle/>
            <a:p>
              <a:pPr algn="ctr" eaLnBrk="1" fontAlgn="auto" hangingPunct="1">
                <a:spcBef>
                  <a:spcPts val="0"/>
                </a:spcBef>
                <a:spcAft>
                  <a:spcPts val="0"/>
                </a:spcAft>
                <a:defRPr/>
              </a:pPr>
              <a:endParaRPr lang="fr-FR">
                <a:solidFill>
                  <a:prstClr val="black"/>
                </a:solidFill>
              </a:endParaRPr>
            </a:p>
          </p:txBody>
        </p:sp>
        <p:sp>
          <p:nvSpPr>
            <p:cNvPr id="34823" name="Espace réservé du numéro de diapositive 5">
              <a:extLst>
                <a:ext uri="{FF2B5EF4-FFF2-40B4-BE49-F238E27FC236}">
                  <a16:creationId xmlns:a16="http://schemas.microsoft.com/office/drawing/2014/main" id="{39B8BEEF-0515-4684-A83D-C9FD1C7F639C}"/>
                </a:ext>
              </a:extLst>
            </p:cNvPr>
            <p:cNvSpPr txBox="1">
              <a:spLocks noChangeArrowheads="1"/>
            </p:cNvSpPr>
            <p:nvPr/>
          </p:nvSpPr>
          <p:spPr bwMode="auto">
            <a:xfrm flipH="1">
              <a:off x="143612" y="6412856"/>
              <a:ext cx="46794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eaLnBrk="1" hangingPunct="1"/>
              <a:fld id="{279D3BFF-D2F5-42D9-9AEC-44B92957E228}" type="slidenum">
                <a:rPr lang="fr-FR" altLang="fr-FR">
                  <a:solidFill>
                    <a:srgbClr val="007EA4"/>
                  </a:solidFill>
                  <a:latin typeface="Algerian" panose="04020705040A02060702" pitchFamily="82" charset="0"/>
                  <a:ea typeface="Times New Roman" panose="02020603050405020304" pitchFamily="18" charset="0"/>
                  <a:cs typeface="B Arabic Style"/>
                </a:rPr>
                <a:pPr algn="ctr" eaLnBrk="1" hangingPunct="1"/>
                <a:t>11</a:t>
              </a:fld>
              <a:endParaRPr lang="fr-FR" altLang="fr-FR">
                <a:solidFill>
                  <a:srgbClr val="007EA4"/>
                </a:solidFill>
                <a:latin typeface="Algerian" panose="04020705040A02060702" pitchFamily="82" charset="0"/>
                <a:ea typeface="Times New Roman" panose="02020603050405020304" pitchFamily="18" charset="0"/>
                <a:cs typeface="B Arabic Style"/>
              </a:endParaRPr>
            </a:p>
          </p:txBody>
        </p:sp>
      </p:grpSp>
      <p:sp>
        <p:nvSpPr>
          <p:cNvPr id="9" name="ZoneTexte 8">
            <a:extLst>
              <a:ext uri="{FF2B5EF4-FFF2-40B4-BE49-F238E27FC236}">
                <a16:creationId xmlns:a16="http://schemas.microsoft.com/office/drawing/2014/main" id="{DC3612CB-AF01-42CD-9C90-2CFC5464B9C5}"/>
              </a:ext>
            </a:extLst>
          </p:cNvPr>
          <p:cNvSpPr txBox="1"/>
          <p:nvPr/>
        </p:nvSpPr>
        <p:spPr>
          <a:xfrm>
            <a:off x="107950" y="207163"/>
            <a:ext cx="8953092" cy="400110"/>
          </a:xfrm>
          <a:prstGeom prst="rect">
            <a:avLst/>
          </a:prstGeom>
          <a:solidFill>
            <a:schemeClr val="accent5">
              <a:lumMod val="20000"/>
              <a:lumOff val="80000"/>
            </a:schemeClr>
          </a:solidFill>
          <a:effectLst>
            <a:glow rad="63500">
              <a:schemeClr val="accent6">
                <a:satMod val="175000"/>
                <a:alpha val="40000"/>
              </a:schemeClr>
            </a:glow>
          </a:effectLst>
        </p:spPr>
        <p:txBody>
          <a:bodyPr wrap="none">
            <a:spAutoFit/>
          </a:bodyPr>
          <a:lstStyle>
            <a:defPPr>
              <a:defRPr lang="fr-FR"/>
            </a:defPPr>
            <a:lvl1pPr eaLnBrk="1" hangingPunct="1">
              <a:defRPr sz="2400" b="1" kern="0" cap="small">
                <a:solidFill>
                  <a:prstClr val="black"/>
                </a:solidFill>
                <a:effectLst>
                  <a:outerShdw blurRad="38100" dist="38100" dir="2700000" algn="tl">
                    <a:srgbClr val="000000">
                      <a:alpha val="43137"/>
                    </a:srgbClr>
                  </a:outerShdw>
                </a:effectLst>
                <a:latin typeface="Arial" charset="0"/>
                <a:cs typeface="Arial" charset="0"/>
              </a:defRPr>
            </a:lvl1pPr>
          </a:lstStyle>
          <a:p>
            <a:r>
              <a:rPr lang="fr-FR" sz="2000" dirty="0"/>
              <a:t>Base de données: Paramètres physicochimiques des eaux superficielles</a:t>
            </a:r>
          </a:p>
        </p:txBody>
      </p:sp>
    </p:spTree>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843" name="Image 12" descr="C:\Users\RADOUANI\Desktop\Thèse_Tajeddine MANSSOURI\LOGO_FS.jpg">
            <a:extLst>
              <a:ext uri="{FF2B5EF4-FFF2-40B4-BE49-F238E27FC236}">
                <a16:creationId xmlns:a16="http://schemas.microsoft.com/office/drawing/2014/main" id="{7D231C7A-0F6B-4438-BB11-5BBD4BC9B298}"/>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092950" y="6308725"/>
            <a:ext cx="2033588" cy="547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1">
            <a:extLst>
              <a:ext uri="{FF2B5EF4-FFF2-40B4-BE49-F238E27FC236}">
                <a16:creationId xmlns:a16="http://schemas.microsoft.com/office/drawing/2014/main" id="{1F588D24-5B05-4F16-A8FB-DE4F8E0DE8C1}"/>
              </a:ext>
            </a:extLst>
          </p:cNvPr>
          <p:cNvSpPr>
            <a:spLocks noChangeArrowheads="1"/>
          </p:cNvSpPr>
          <p:nvPr/>
        </p:nvSpPr>
        <p:spPr bwMode="auto">
          <a:xfrm>
            <a:off x="1582080" y="3502818"/>
            <a:ext cx="4608239"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justLow" eaLnBrk="1" hangingPunct="1">
              <a:spcBef>
                <a:spcPct val="0"/>
              </a:spcBef>
              <a:buFontTx/>
              <a:buNone/>
            </a:pPr>
            <a:r>
              <a:rPr lang="en-US" altLang="fr-FR" sz="2400" b="1" dirty="0" err="1">
                <a:solidFill>
                  <a:srgbClr val="1F497D"/>
                </a:solidFill>
                <a:latin typeface="Times New Roman" panose="02020603050405020304" pitchFamily="18" charset="0"/>
                <a:ea typeface="Calibri" panose="020F0502020204030204" pitchFamily="34" charset="0"/>
                <a:cs typeface="Times New Roman" panose="02020603050405020304" pitchFamily="18" charset="0"/>
              </a:rPr>
              <a:t>IPpa</a:t>
            </a:r>
            <a:r>
              <a:rPr lang="en-US" altLang="fr-FR" sz="2400" b="1" dirty="0">
                <a:solidFill>
                  <a:srgbClr val="1F497D"/>
                </a:solidFill>
                <a:latin typeface="Times New Roman" panose="02020603050405020304" pitchFamily="18" charset="0"/>
                <a:ea typeface="Calibri" panose="020F0502020204030204" pitchFamily="34" charset="0"/>
                <a:cs typeface="Times New Roman" panose="02020603050405020304" pitchFamily="18" charset="0"/>
              </a:rPr>
              <a:t>=</a:t>
            </a:r>
            <a:r>
              <a:rPr lang="en-US" altLang="fr-FR" sz="2400" b="1" dirty="0" err="1">
                <a:solidFill>
                  <a:srgbClr val="1F497D"/>
                </a:solidFill>
                <a:latin typeface="Times New Roman" panose="02020603050405020304" pitchFamily="18" charset="0"/>
                <a:ea typeface="Calibri" panose="020F0502020204030204" pitchFamily="34" charset="0"/>
                <a:cs typeface="Times New Roman" panose="02020603050405020304" pitchFamily="18" charset="0"/>
              </a:rPr>
              <a:t>Ii</a:t>
            </a:r>
            <a:r>
              <a:rPr lang="en-US" altLang="fr-FR" sz="2400" b="1" dirty="0">
                <a:solidFill>
                  <a:srgbClr val="1F497D"/>
                </a:solidFill>
                <a:latin typeface="Times New Roman" panose="02020603050405020304" pitchFamily="18" charset="0"/>
                <a:ea typeface="Calibri" panose="020F0502020204030204" pitchFamily="34" charset="0"/>
                <a:cs typeface="Times New Roman" panose="02020603050405020304" pitchFamily="18" charset="0"/>
              </a:rPr>
              <a:t>+[(Is </a:t>
            </a:r>
            <a:r>
              <a:rPr lang="en-US" altLang="fr-FR" sz="2400" b="1" dirty="0">
                <a:solidFill>
                  <a:srgbClr val="1F497D"/>
                </a:solidFill>
                <a:ea typeface="Calibri" panose="020F0502020204030204" pitchFamily="34" charset="0"/>
                <a:cs typeface="Times New Roman" panose="02020603050405020304" pitchFamily="18" charset="0"/>
              </a:rPr>
              <a:t>–</a:t>
            </a:r>
            <a:r>
              <a:rPr lang="en-US" altLang="fr-FR" sz="2400" b="1" dirty="0">
                <a:solidFill>
                  <a:srgbClr val="1F497D"/>
                </a:solidFill>
                <a:latin typeface="Times New Roman" panose="02020603050405020304" pitchFamily="18" charset="0"/>
                <a:ea typeface="Calibri" panose="020F0502020204030204" pitchFamily="34" charset="0"/>
                <a:cs typeface="Times New Roman" panose="02020603050405020304" pitchFamily="18" charset="0"/>
              </a:rPr>
              <a:t> </a:t>
            </a:r>
            <a:r>
              <a:rPr lang="en-US" altLang="fr-FR" sz="2400" b="1" dirty="0" err="1">
                <a:solidFill>
                  <a:srgbClr val="1F497D"/>
                </a:solidFill>
                <a:latin typeface="Times New Roman" panose="02020603050405020304" pitchFamily="18" charset="0"/>
                <a:ea typeface="Calibri" panose="020F0502020204030204" pitchFamily="34" charset="0"/>
                <a:cs typeface="Times New Roman" panose="02020603050405020304" pitchFamily="18" charset="0"/>
              </a:rPr>
              <a:t>Ii</a:t>
            </a:r>
            <a:r>
              <a:rPr lang="en-US" altLang="fr-FR" sz="2400" b="1" dirty="0">
                <a:solidFill>
                  <a:srgbClr val="1F497D"/>
                </a:solidFill>
                <a:latin typeface="Times New Roman" panose="02020603050405020304" pitchFamily="18" charset="0"/>
                <a:ea typeface="Calibri" panose="020F0502020204030204" pitchFamily="34" charset="0"/>
                <a:cs typeface="Times New Roman" panose="02020603050405020304" pitchFamily="18" charset="0"/>
              </a:rPr>
              <a:t>)/(bs-bi)]*(bs-pa)</a:t>
            </a:r>
            <a:endParaRPr lang="en-US" altLang="fr-FR" sz="2400" dirty="0">
              <a:latin typeface="Arial" panose="020B0604020202020204" pitchFamily="34" charset="0"/>
              <a:ea typeface="Calibri" panose="020F0502020204030204" pitchFamily="34" charset="0"/>
              <a:cs typeface="Times New Roman" panose="02020603050405020304" pitchFamily="18" charset="0"/>
            </a:endParaRPr>
          </a:p>
        </p:txBody>
      </p:sp>
      <p:sp>
        <p:nvSpPr>
          <p:cNvPr id="35845" name="Rectangle 2">
            <a:extLst>
              <a:ext uri="{FF2B5EF4-FFF2-40B4-BE49-F238E27FC236}">
                <a16:creationId xmlns:a16="http://schemas.microsoft.com/office/drawing/2014/main" id="{77BE0756-8557-4393-9E84-0C2983F33104}"/>
              </a:ext>
            </a:extLst>
          </p:cNvPr>
          <p:cNvSpPr>
            <a:spLocks noChangeArrowheads="1"/>
          </p:cNvSpPr>
          <p:nvPr/>
        </p:nvSpPr>
        <p:spPr bwMode="auto">
          <a:xfrm>
            <a:off x="2339752" y="4194711"/>
            <a:ext cx="4922837" cy="1938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justLow" eaLnBrk="1" hangingPunct="1">
              <a:spcBef>
                <a:spcPct val="0"/>
              </a:spcBef>
              <a:buFontTx/>
              <a:buNone/>
            </a:pPr>
            <a:r>
              <a:rPr lang="fr-FR" altLang="fr-FR" sz="1400" b="1" dirty="0">
                <a:latin typeface="Tw Cen MT" panose="020B0602020104020603" pitchFamily="34" charset="0"/>
                <a:ea typeface="Calibri" panose="020F0502020204030204" pitchFamily="34" charset="0"/>
                <a:cs typeface="Times New Roman" panose="02020603050405020304" pitchFamily="18" charset="0"/>
              </a:rPr>
              <a:t>- </a:t>
            </a:r>
            <a:r>
              <a:rPr lang="fr-FR" altLang="fr-FR" sz="2000" b="1" dirty="0" err="1">
                <a:latin typeface="Tw Cen MT" panose="020B0602020104020603" pitchFamily="34" charset="0"/>
                <a:ea typeface="Calibri" panose="020F0502020204030204" pitchFamily="34" charset="0"/>
                <a:cs typeface="Times New Roman" panose="02020603050405020304" pitchFamily="18" charset="0"/>
              </a:rPr>
              <a:t>IPpa</a:t>
            </a:r>
            <a:r>
              <a:rPr lang="fr-FR" altLang="fr-FR" sz="2000" b="1" dirty="0">
                <a:latin typeface="Tw Cen MT" panose="020B0602020104020603" pitchFamily="34" charset="0"/>
                <a:ea typeface="Calibri" panose="020F0502020204030204" pitchFamily="34" charset="0"/>
                <a:cs typeface="Times New Roman" panose="02020603050405020304" pitchFamily="18" charset="0"/>
              </a:rPr>
              <a:t> </a:t>
            </a:r>
            <a:r>
              <a:rPr lang="fr-FR" altLang="fr-FR" sz="2000" dirty="0">
                <a:latin typeface="Tw Cen MT" panose="020B0602020104020603" pitchFamily="34" charset="0"/>
                <a:ea typeface="Calibri" panose="020F0502020204030204" pitchFamily="34" charset="0"/>
                <a:cs typeface="Times New Roman" panose="02020603050405020304" pitchFamily="18" charset="0"/>
              </a:rPr>
              <a:t>: indice pondéré du paramètre analysé</a:t>
            </a:r>
          </a:p>
          <a:p>
            <a:pPr algn="justLow">
              <a:spcBef>
                <a:spcPct val="0"/>
              </a:spcBef>
              <a:buFontTx/>
              <a:buNone/>
            </a:pPr>
            <a:r>
              <a:rPr lang="fr-FR" altLang="fr-FR" sz="2000" dirty="0">
                <a:latin typeface="Tw Cen MT" panose="020B0602020104020603" pitchFamily="34" charset="0"/>
                <a:ea typeface="Calibri" panose="020F0502020204030204" pitchFamily="34" charset="0"/>
                <a:cs typeface="Times New Roman" panose="02020603050405020304" pitchFamily="18" charset="0"/>
              </a:rPr>
              <a:t>- </a:t>
            </a:r>
            <a:r>
              <a:rPr lang="fr-FR" altLang="fr-FR" sz="2000" b="1" dirty="0">
                <a:latin typeface="Tw Cen MT" panose="020B0602020104020603" pitchFamily="34" charset="0"/>
                <a:ea typeface="Calibri" panose="020F0502020204030204" pitchFamily="34" charset="0"/>
                <a:cs typeface="Times New Roman" panose="02020603050405020304" pitchFamily="18" charset="0"/>
              </a:rPr>
              <a:t>Ii</a:t>
            </a:r>
            <a:r>
              <a:rPr lang="fr-FR" altLang="fr-FR" sz="2000" dirty="0">
                <a:latin typeface="Tw Cen MT" panose="020B0602020104020603" pitchFamily="34" charset="0"/>
                <a:ea typeface="Calibri" panose="020F0502020204030204" pitchFamily="34" charset="0"/>
                <a:cs typeface="Times New Roman" panose="02020603050405020304" pitchFamily="18" charset="0"/>
              </a:rPr>
              <a:t> : indice inférieur</a:t>
            </a:r>
          </a:p>
          <a:p>
            <a:pPr algn="justLow">
              <a:spcBef>
                <a:spcPct val="0"/>
              </a:spcBef>
              <a:buFontTx/>
              <a:buNone/>
            </a:pPr>
            <a:r>
              <a:rPr lang="fr-FR" altLang="fr-FR" sz="2000" b="1" dirty="0">
                <a:latin typeface="Tw Cen MT" panose="020B0602020104020603" pitchFamily="34" charset="0"/>
                <a:ea typeface="Calibri" panose="020F0502020204030204" pitchFamily="34" charset="0"/>
                <a:cs typeface="Times New Roman" panose="02020603050405020304" pitchFamily="18" charset="0"/>
              </a:rPr>
              <a:t>- Is </a:t>
            </a:r>
            <a:r>
              <a:rPr lang="fr-FR" altLang="fr-FR" sz="2000" dirty="0">
                <a:latin typeface="Tw Cen MT" panose="020B0602020104020603" pitchFamily="34" charset="0"/>
                <a:ea typeface="Calibri" panose="020F0502020204030204" pitchFamily="34" charset="0"/>
                <a:cs typeface="Times New Roman" panose="02020603050405020304" pitchFamily="18" charset="0"/>
              </a:rPr>
              <a:t>: indice supérieur</a:t>
            </a:r>
          </a:p>
          <a:p>
            <a:pPr algn="justLow">
              <a:spcBef>
                <a:spcPct val="0"/>
              </a:spcBef>
              <a:buFontTx/>
              <a:buNone/>
            </a:pPr>
            <a:r>
              <a:rPr lang="fr-FR" altLang="fr-FR" sz="2000" b="1" dirty="0">
                <a:latin typeface="Tw Cen MT" panose="020B0602020104020603" pitchFamily="34" charset="0"/>
                <a:ea typeface="Calibri" panose="020F0502020204030204" pitchFamily="34" charset="0"/>
                <a:cs typeface="Times New Roman" panose="02020603050405020304" pitchFamily="18" charset="0"/>
              </a:rPr>
              <a:t>- bi </a:t>
            </a:r>
            <a:r>
              <a:rPr lang="fr-FR" altLang="fr-FR" sz="2000" dirty="0">
                <a:latin typeface="Tw Cen MT" panose="020B0602020104020603" pitchFamily="34" charset="0"/>
                <a:ea typeface="Calibri" panose="020F0502020204030204" pitchFamily="34" charset="0"/>
                <a:cs typeface="Times New Roman" panose="02020603050405020304" pitchFamily="18" charset="0"/>
              </a:rPr>
              <a:t>: borne inférieure</a:t>
            </a:r>
          </a:p>
          <a:p>
            <a:pPr algn="justLow">
              <a:spcBef>
                <a:spcPct val="0"/>
              </a:spcBef>
              <a:buFontTx/>
              <a:buNone/>
            </a:pPr>
            <a:r>
              <a:rPr lang="fr-FR" altLang="fr-FR" sz="2000" b="1" dirty="0">
                <a:latin typeface="Tw Cen MT" panose="020B0602020104020603" pitchFamily="34" charset="0"/>
                <a:ea typeface="Calibri" panose="020F0502020204030204" pitchFamily="34" charset="0"/>
                <a:cs typeface="Times New Roman" panose="02020603050405020304" pitchFamily="18" charset="0"/>
              </a:rPr>
              <a:t>- bs </a:t>
            </a:r>
            <a:r>
              <a:rPr lang="fr-FR" altLang="fr-FR" sz="2000" dirty="0">
                <a:latin typeface="Tw Cen MT" panose="020B0602020104020603" pitchFamily="34" charset="0"/>
                <a:ea typeface="Calibri" panose="020F0502020204030204" pitchFamily="34" charset="0"/>
                <a:cs typeface="Times New Roman" panose="02020603050405020304" pitchFamily="18" charset="0"/>
              </a:rPr>
              <a:t>: borne supérieure</a:t>
            </a:r>
          </a:p>
          <a:p>
            <a:pPr algn="justLow">
              <a:spcBef>
                <a:spcPct val="0"/>
              </a:spcBef>
              <a:buFontTx/>
              <a:buNone/>
            </a:pPr>
            <a:r>
              <a:rPr lang="fr-FR" altLang="fr-FR" sz="2000" b="1" dirty="0">
                <a:latin typeface="Tw Cen MT" panose="020B0602020104020603" pitchFamily="34" charset="0"/>
                <a:ea typeface="Calibri" panose="020F0502020204030204" pitchFamily="34" charset="0"/>
                <a:cs typeface="Times New Roman" panose="02020603050405020304" pitchFamily="18" charset="0"/>
              </a:rPr>
              <a:t>- </a:t>
            </a:r>
            <a:r>
              <a:rPr lang="fr-FR" altLang="fr-FR" sz="2000" b="1" dirty="0" err="1">
                <a:latin typeface="Tw Cen MT" panose="020B0602020104020603" pitchFamily="34" charset="0"/>
                <a:ea typeface="Calibri" panose="020F0502020204030204" pitchFamily="34" charset="0"/>
                <a:cs typeface="Times New Roman" panose="02020603050405020304" pitchFamily="18" charset="0"/>
              </a:rPr>
              <a:t>pa</a:t>
            </a:r>
            <a:r>
              <a:rPr lang="fr-FR" altLang="fr-FR" sz="2000" dirty="0">
                <a:latin typeface="Tw Cen MT" panose="020B0602020104020603" pitchFamily="34" charset="0"/>
                <a:ea typeface="Calibri" panose="020F0502020204030204" pitchFamily="34" charset="0"/>
                <a:cs typeface="Times New Roman" panose="02020603050405020304" pitchFamily="18" charset="0"/>
              </a:rPr>
              <a:t> : paramètre analysé</a:t>
            </a:r>
          </a:p>
        </p:txBody>
      </p:sp>
      <p:sp>
        <p:nvSpPr>
          <p:cNvPr id="7" name="Rectangle 6">
            <a:extLst>
              <a:ext uri="{FF2B5EF4-FFF2-40B4-BE49-F238E27FC236}">
                <a16:creationId xmlns:a16="http://schemas.microsoft.com/office/drawing/2014/main" id="{2AC3AF91-0D01-426A-A41C-9345D64BB7D2}"/>
              </a:ext>
            </a:extLst>
          </p:cNvPr>
          <p:cNvSpPr/>
          <p:nvPr/>
        </p:nvSpPr>
        <p:spPr>
          <a:xfrm>
            <a:off x="1143000" y="3429000"/>
            <a:ext cx="5486400" cy="6096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fr-FR"/>
          </a:p>
        </p:txBody>
      </p:sp>
      <p:sp>
        <p:nvSpPr>
          <p:cNvPr id="35847" name="Rectangle 7">
            <a:extLst>
              <a:ext uri="{FF2B5EF4-FFF2-40B4-BE49-F238E27FC236}">
                <a16:creationId xmlns:a16="http://schemas.microsoft.com/office/drawing/2014/main" id="{689BD5D4-D059-4970-8678-E178AC235814}"/>
              </a:ext>
            </a:extLst>
          </p:cNvPr>
          <p:cNvSpPr>
            <a:spLocks noChangeArrowheads="1"/>
          </p:cNvSpPr>
          <p:nvPr/>
        </p:nvSpPr>
        <p:spPr bwMode="auto">
          <a:xfrm>
            <a:off x="609600" y="2821615"/>
            <a:ext cx="8001000"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FontTx/>
              <a:buNone/>
            </a:pPr>
            <a:r>
              <a:rPr lang="fr-FR" altLang="fr-FR" sz="2400" b="1" dirty="0">
                <a:latin typeface="Tw Cen MT" panose="020B0602020104020603" pitchFamily="34" charset="0"/>
                <a:ea typeface="Calibri" panose="020F0502020204030204" pitchFamily="34" charset="0"/>
                <a:cs typeface="Times New Roman" panose="02020603050405020304" pitchFamily="18" charset="0"/>
              </a:rPr>
              <a:t>La formule du calcul de l’indice pondéré est la suivante :</a:t>
            </a:r>
          </a:p>
        </p:txBody>
      </p:sp>
      <p:sp>
        <p:nvSpPr>
          <p:cNvPr id="35848" name="Rectangle 8">
            <a:extLst>
              <a:ext uri="{FF2B5EF4-FFF2-40B4-BE49-F238E27FC236}">
                <a16:creationId xmlns:a16="http://schemas.microsoft.com/office/drawing/2014/main" id="{BA9B287E-A2F5-4E54-B666-0537A2EB18B3}"/>
              </a:ext>
            </a:extLst>
          </p:cNvPr>
          <p:cNvSpPr>
            <a:spLocks noChangeArrowheads="1"/>
          </p:cNvSpPr>
          <p:nvPr/>
        </p:nvSpPr>
        <p:spPr bwMode="auto">
          <a:xfrm>
            <a:off x="228600" y="1044977"/>
            <a:ext cx="8763000" cy="16312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indent="355600">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indent="0" algn="just" eaLnBrk="1" hangingPunct="1">
              <a:spcBef>
                <a:spcPct val="0"/>
              </a:spcBef>
              <a:buFontTx/>
              <a:buNone/>
            </a:pPr>
            <a:r>
              <a:rPr lang="fr-FR" altLang="fr-FR" sz="2000" dirty="0">
                <a:latin typeface="Tw Cen MT" panose="020B0602020104020603" pitchFamily="34" charset="0"/>
                <a:cs typeface="Times New Roman" panose="02020603050405020304" pitchFamily="18" charset="0"/>
              </a:rPr>
              <a:t>L’approche du système d’évaluation de la qualité des eaux (SEQ-Eau) est surtout conçue pour identifier précisément les grands types de dégradation de la qualité de l’eau afin de cibler les programmes de lutte contre la pollution. Elle est basée sur la notion de l’indice de qualité pondéré qui est calculé pour chaque paramètre et pour chaque type d’altération. </a:t>
            </a:r>
          </a:p>
        </p:txBody>
      </p:sp>
      <p:grpSp>
        <p:nvGrpSpPr>
          <p:cNvPr id="35849" name="Groupe 6">
            <a:extLst>
              <a:ext uri="{FF2B5EF4-FFF2-40B4-BE49-F238E27FC236}">
                <a16:creationId xmlns:a16="http://schemas.microsoft.com/office/drawing/2014/main" id="{FCE28F59-F995-43CC-A8A8-17F7526A2B7E}"/>
              </a:ext>
            </a:extLst>
          </p:cNvPr>
          <p:cNvGrpSpPr>
            <a:grpSpLocks/>
          </p:cNvGrpSpPr>
          <p:nvPr/>
        </p:nvGrpSpPr>
        <p:grpSpPr bwMode="auto">
          <a:xfrm>
            <a:off x="133350" y="6351588"/>
            <a:ext cx="468313" cy="369887"/>
            <a:chOff x="143612" y="6412856"/>
            <a:chExt cx="467948" cy="369332"/>
          </a:xfrm>
        </p:grpSpPr>
        <p:sp>
          <p:nvSpPr>
            <p:cNvPr id="12" name="Ellipse 3">
              <a:extLst>
                <a:ext uri="{FF2B5EF4-FFF2-40B4-BE49-F238E27FC236}">
                  <a16:creationId xmlns:a16="http://schemas.microsoft.com/office/drawing/2014/main" id="{3D31CF2B-CF9A-4F66-A19B-ADD610FD2FEB}"/>
                </a:ext>
              </a:extLst>
            </p:cNvPr>
            <p:cNvSpPr>
              <a:spLocks noChangeAspect="1"/>
            </p:cNvSpPr>
            <p:nvPr/>
          </p:nvSpPr>
          <p:spPr>
            <a:xfrm>
              <a:off x="197545" y="6417611"/>
              <a:ext cx="360082" cy="359822"/>
            </a:xfrm>
            <a:prstGeom prst="ellipse">
              <a:avLst/>
            </a:prstGeom>
            <a:solidFill>
              <a:schemeClr val="bg1"/>
            </a:solidFill>
            <a:ln>
              <a:solidFill>
                <a:srgbClr val="007CA7"/>
              </a:solidFill>
            </a:ln>
          </p:spPr>
          <p:style>
            <a:lnRef idx="1">
              <a:schemeClr val="accent1"/>
            </a:lnRef>
            <a:fillRef idx="2">
              <a:schemeClr val="accent1"/>
            </a:fillRef>
            <a:effectRef idx="1">
              <a:schemeClr val="accent1"/>
            </a:effectRef>
            <a:fontRef idx="minor">
              <a:schemeClr val="dk1"/>
            </a:fontRef>
          </p:style>
          <p:txBody>
            <a:bodyPr anchor="ctr"/>
            <a:lstStyle/>
            <a:p>
              <a:pPr algn="ctr" eaLnBrk="1" fontAlgn="auto" hangingPunct="1">
                <a:spcBef>
                  <a:spcPts val="0"/>
                </a:spcBef>
                <a:spcAft>
                  <a:spcPts val="0"/>
                </a:spcAft>
                <a:defRPr/>
              </a:pPr>
              <a:endParaRPr lang="fr-FR">
                <a:solidFill>
                  <a:prstClr val="black"/>
                </a:solidFill>
              </a:endParaRPr>
            </a:p>
          </p:txBody>
        </p:sp>
        <p:sp>
          <p:nvSpPr>
            <p:cNvPr id="35851" name="Espace réservé du numéro de diapositive 5">
              <a:extLst>
                <a:ext uri="{FF2B5EF4-FFF2-40B4-BE49-F238E27FC236}">
                  <a16:creationId xmlns:a16="http://schemas.microsoft.com/office/drawing/2014/main" id="{186567D4-8180-4C7A-B441-EEF922414641}"/>
                </a:ext>
              </a:extLst>
            </p:cNvPr>
            <p:cNvSpPr txBox="1">
              <a:spLocks noChangeArrowheads="1"/>
            </p:cNvSpPr>
            <p:nvPr/>
          </p:nvSpPr>
          <p:spPr bwMode="auto">
            <a:xfrm flipH="1">
              <a:off x="143612" y="6412856"/>
              <a:ext cx="46794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eaLnBrk="1" hangingPunct="1"/>
              <a:fld id="{31D7342F-C099-42D3-ACB8-4C18A60B2526}" type="slidenum">
                <a:rPr lang="fr-FR" altLang="fr-FR">
                  <a:solidFill>
                    <a:srgbClr val="007EA4"/>
                  </a:solidFill>
                  <a:latin typeface="Algerian" panose="04020705040A02060702" pitchFamily="82" charset="0"/>
                  <a:ea typeface="Times New Roman" panose="02020603050405020304" pitchFamily="18" charset="0"/>
                  <a:cs typeface="B Arabic Style"/>
                </a:rPr>
                <a:pPr algn="ctr" eaLnBrk="1" hangingPunct="1"/>
                <a:t>12</a:t>
              </a:fld>
              <a:endParaRPr lang="fr-FR" altLang="fr-FR">
                <a:solidFill>
                  <a:srgbClr val="007EA4"/>
                </a:solidFill>
                <a:latin typeface="Algerian" panose="04020705040A02060702" pitchFamily="82" charset="0"/>
                <a:ea typeface="Times New Roman" panose="02020603050405020304" pitchFamily="18" charset="0"/>
                <a:cs typeface="B Arabic Style"/>
              </a:endParaRPr>
            </a:p>
          </p:txBody>
        </p:sp>
      </p:grpSp>
      <p:sp>
        <p:nvSpPr>
          <p:cNvPr id="13" name="ZoneTexte 12">
            <a:extLst>
              <a:ext uri="{FF2B5EF4-FFF2-40B4-BE49-F238E27FC236}">
                <a16:creationId xmlns:a16="http://schemas.microsoft.com/office/drawing/2014/main" id="{8510E00A-36FD-4BA5-A3BF-E81BED324D48}"/>
              </a:ext>
            </a:extLst>
          </p:cNvPr>
          <p:cNvSpPr txBox="1"/>
          <p:nvPr/>
        </p:nvSpPr>
        <p:spPr>
          <a:xfrm>
            <a:off x="107950" y="207163"/>
            <a:ext cx="6755375" cy="400110"/>
          </a:xfrm>
          <a:prstGeom prst="rect">
            <a:avLst/>
          </a:prstGeom>
          <a:solidFill>
            <a:schemeClr val="accent5">
              <a:lumMod val="20000"/>
              <a:lumOff val="80000"/>
            </a:schemeClr>
          </a:solidFill>
          <a:effectLst>
            <a:glow rad="63500">
              <a:schemeClr val="accent6">
                <a:satMod val="175000"/>
                <a:alpha val="40000"/>
              </a:schemeClr>
            </a:glow>
          </a:effectLst>
        </p:spPr>
        <p:txBody>
          <a:bodyPr wrap="none">
            <a:spAutoFit/>
          </a:bodyPr>
          <a:lstStyle>
            <a:defPPr>
              <a:defRPr lang="fr-FR"/>
            </a:defPPr>
            <a:lvl1pPr eaLnBrk="1" hangingPunct="1">
              <a:defRPr sz="2400" b="1" kern="0" cap="small">
                <a:solidFill>
                  <a:prstClr val="black"/>
                </a:solidFill>
                <a:effectLst>
                  <a:outerShdw blurRad="38100" dist="38100" dir="2700000" algn="tl">
                    <a:srgbClr val="000000">
                      <a:alpha val="43137"/>
                    </a:srgbClr>
                  </a:outerShdw>
                </a:effectLst>
                <a:latin typeface="Arial" charset="0"/>
                <a:cs typeface="Arial" charset="0"/>
              </a:defRPr>
            </a:lvl1pPr>
          </a:lstStyle>
          <a:p>
            <a:r>
              <a:rPr lang="fr-FR" sz="2000" dirty="0"/>
              <a:t>Système d’évaluation de la qualité des eaux-SEQ-eau</a:t>
            </a: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6" presetClass="emph" presetSubtype="0" fill="hold" grpId="0" nodeType="clickEffect">
                                  <p:stCondLst>
                                    <p:cond delay="0"/>
                                  </p:stCondLst>
                                  <p:childTnLst>
                                    <p:animEffect transition="out" filter="fade">
                                      <p:cBhvr>
                                        <p:cTn id="6" dur="500" tmFilter="0, 0; .2, .5; .8, .5; 1, 0"/>
                                        <p:tgtEl>
                                          <p:spTgt spid="5"/>
                                        </p:tgtEl>
                                      </p:cBhvr>
                                    </p:animEffect>
                                    <p:animScale>
                                      <p:cBhvr>
                                        <p:cTn id="7"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866" name="Image 12" descr="C:\Users\RADOUANI\Desktop\Thèse_Tajeddine MANSSOURI\LOGO_FS.jpg">
            <a:extLst>
              <a:ext uri="{FF2B5EF4-FFF2-40B4-BE49-F238E27FC236}">
                <a16:creationId xmlns:a16="http://schemas.microsoft.com/office/drawing/2014/main" id="{E8FC72F8-B0D5-492C-9C3A-C5AD8244F7CE}"/>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092950" y="6308725"/>
            <a:ext cx="2033588" cy="547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7052" name="Rectangle 4">
            <a:extLst>
              <a:ext uri="{FF2B5EF4-FFF2-40B4-BE49-F238E27FC236}">
                <a16:creationId xmlns:a16="http://schemas.microsoft.com/office/drawing/2014/main" id="{DB0FF97C-A4C3-49B2-839C-786181F740C6}"/>
              </a:ext>
            </a:extLst>
          </p:cNvPr>
          <p:cNvSpPr>
            <a:spLocks noChangeArrowheads="1"/>
          </p:cNvSpPr>
          <p:nvPr/>
        </p:nvSpPr>
        <p:spPr bwMode="auto">
          <a:xfrm>
            <a:off x="601663" y="715885"/>
            <a:ext cx="796607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FontTx/>
              <a:buNone/>
            </a:pPr>
            <a:r>
              <a:rPr lang="fr-FR" altLang="fr-FR" sz="1600" b="1" dirty="0">
                <a:latin typeface="Tw Cen MT" panose="020B0602020104020603" pitchFamily="34" charset="0"/>
              </a:rPr>
              <a:t>Grille simplifiée pour l’évaluation de la qualité globale des eaux de surface (SEEE, 2008).</a:t>
            </a:r>
          </a:p>
        </p:txBody>
      </p:sp>
      <p:grpSp>
        <p:nvGrpSpPr>
          <p:cNvPr id="37053" name="Groupe 6">
            <a:extLst>
              <a:ext uri="{FF2B5EF4-FFF2-40B4-BE49-F238E27FC236}">
                <a16:creationId xmlns:a16="http://schemas.microsoft.com/office/drawing/2014/main" id="{C6B0B4D9-4022-4400-B96B-331468C3D06C}"/>
              </a:ext>
            </a:extLst>
          </p:cNvPr>
          <p:cNvGrpSpPr>
            <a:grpSpLocks/>
          </p:cNvGrpSpPr>
          <p:nvPr/>
        </p:nvGrpSpPr>
        <p:grpSpPr bwMode="auto">
          <a:xfrm>
            <a:off x="133350" y="6351588"/>
            <a:ext cx="468313" cy="369887"/>
            <a:chOff x="143612" y="6412856"/>
            <a:chExt cx="467948" cy="369332"/>
          </a:xfrm>
        </p:grpSpPr>
        <p:sp>
          <p:nvSpPr>
            <p:cNvPr id="8" name="Ellipse 3">
              <a:extLst>
                <a:ext uri="{FF2B5EF4-FFF2-40B4-BE49-F238E27FC236}">
                  <a16:creationId xmlns:a16="http://schemas.microsoft.com/office/drawing/2014/main" id="{A9080567-6AF6-4488-B665-95A98AB33F40}"/>
                </a:ext>
              </a:extLst>
            </p:cNvPr>
            <p:cNvSpPr>
              <a:spLocks noChangeAspect="1"/>
            </p:cNvSpPr>
            <p:nvPr/>
          </p:nvSpPr>
          <p:spPr>
            <a:xfrm>
              <a:off x="197545" y="6417611"/>
              <a:ext cx="360082" cy="359822"/>
            </a:xfrm>
            <a:prstGeom prst="ellipse">
              <a:avLst/>
            </a:prstGeom>
            <a:solidFill>
              <a:schemeClr val="bg1"/>
            </a:solidFill>
            <a:ln>
              <a:solidFill>
                <a:srgbClr val="007CA7"/>
              </a:solidFill>
            </a:ln>
          </p:spPr>
          <p:style>
            <a:lnRef idx="1">
              <a:schemeClr val="accent1"/>
            </a:lnRef>
            <a:fillRef idx="2">
              <a:schemeClr val="accent1"/>
            </a:fillRef>
            <a:effectRef idx="1">
              <a:schemeClr val="accent1"/>
            </a:effectRef>
            <a:fontRef idx="minor">
              <a:schemeClr val="dk1"/>
            </a:fontRef>
          </p:style>
          <p:txBody>
            <a:bodyPr anchor="ctr"/>
            <a:lstStyle/>
            <a:p>
              <a:pPr algn="ctr" eaLnBrk="1" fontAlgn="auto" hangingPunct="1">
                <a:spcBef>
                  <a:spcPts val="0"/>
                </a:spcBef>
                <a:spcAft>
                  <a:spcPts val="0"/>
                </a:spcAft>
                <a:defRPr/>
              </a:pPr>
              <a:endParaRPr lang="fr-FR">
                <a:solidFill>
                  <a:prstClr val="black"/>
                </a:solidFill>
              </a:endParaRPr>
            </a:p>
          </p:txBody>
        </p:sp>
        <p:sp>
          <p:nvSpPr>
            <p:cNvPr id="37055" name="Espace réservé du numéro de diapositive 5">
              <a:extLst>
                <a:ext uri="{FF2B5EF4-FFF2-40B4-BE49-F238E27FC236}">
                  <a16:creationId xmlns:a16="http://schemas.microsoft.com/office/drawing/2014/main" id="{FDE7AD82-CC67-4701-AE48-76BEEA0B7823}"/>
                </a:ext>
              </a:extLst>
            </p:cNvPr>
            <p:cNvSpPr txBox="1">
              <a:spLocks noChangeArrowheads="1"/>
            </p:cNvSpPr>
            <p:nvPr/>
          </p:nvSpPr>
          <p:spPr bwMode="auto">
            <a:xfrm flipH="1">
              <a:off x="143612" y="6412856"/>
              <a:ext cx="46794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eaLnBrk="1" hangingPunct="1"/>
              <a:fld id="{BC610D0E-6289-4FA3-BAE5-B213C7A4320F}" type="slidenum">
                <a:rPr lang="fr-FR" altLang="fr-FR">
                  <a:solidFill>
                    <a:srgbClr val="007EA4"/>
                  </a:solidFill>
                  <a:latin typeface="Algerian" panose="04020705040A02060702" pitchFamily="82" charset="0"/>
                  <a:ea typeface="Times New Roman" panose="02020603050405020304" pitchFamily="18" charset="0"/>
                  <a:cs typeface="B Arabic Style"/>
                </a:rPr>
                <a:pPr algn="ctr" eaLnBrk="1" hangingPunct="1"/>
                <a:t>13</a:t>
              </a:fld>
              <a:endParaRPr lang="fr-FR" altLang="fr-FR">
                <a:solidFill>
                  <a:srgbClr val="007EA4"/>
                </a:solidFill>
                <a:latin typeface="Algerian" panose="04020705040A02060702" pitchFamily="82" charset="0"/>
                <a:ea typeface="Times New Roman" panose="02020603050405020304" pitchFamily="18" charset="0"/>
                <a:cs typeface="B Arabic Style"/>
              </a:endParaRPr>
            </a:p>
          </p:txBody>
        </p:sp>
      </p:grpSp>
      <p:pic>
        <p:nvPicPr>
          <p:cNvPr id="2" name="Image 1">
            <a:extLst>
              <a:ext uri="{FF2B5EF4-FFF2-40B4-BE49-F238E27FC236}">
                <a16:creationId xmlns:a16="http://schemas.microsoft.com/office/drawing/2014/main" id="{83C5C57A-87B0-405B-AFC4-1749F2F279A1}"/>
              </a:ext>
            </a:extLst>
          </p:cNvPr>
          <p:cNvPicPr>
            <a:picLocks noChangeAspect="1"/>
          </p:cNvPicPr>
          <p:nvPr/>
        </p:nvPicPr>
        <p:blipFill>
          <a:blip r:embed="rId3" cstate="print"/>
          <a:stretch>
            <a:fillRect/>
          </a:stretch>
        </p:blipFill>
        <p:spPr>
          <a:xfrm>
            <a:off x="2195736" y="1093046"/>
            <a:ext cx="5112568" cy="5224978"/>
          </a:xfrm>
          <a:prstGeom prst="rect">
            <a:avLst/>
          </a:prstGeom>
        </p:spPr>
      </p:pic>
      <p:sp>
        <p:nvSpPr>
          <p:cNvPr id="9" name="ZoneTexte 8">
            <a:extLst>
              <a:ext uri="{FF2B5EF4-FFF2-40B4-BE49-F238E27FC236}">
                <a16:creationId xmlns:a16="http://schemas.microsoft.com/office/drawing/2014/main" id="{C4D0B0EE-5664-41B1-AB12-88CC94B726D3}"/>
              </a:ext>
            </a:extLst>
          </p:cNvPr>
          <p:cNvSpPr txBox="1"/>
          <p:nvPr/>
        </p:nvSpPr>
        <p:spPr>
          <a:xfrm>
            <a:off x="107950" y="207163"/>
            <a:ext cx="6755375" cy="400110"/>
          </a:xfrm>
          <a:prstGeom prst="rect">
            <a:avLst/>
          </a:prstGeom>
          <a:solidFill>
            <a:schemeClr val="accent5">
              <a:lumMod val="20000"/>
              <a:lumOff val="80000"/>
            </a:schemeClr>
          </a:solidFill>
          <a:effectLst>
            <a:glow rad="63500">
              <a:schemeClr val="accent6">
                <a:satMod val="175000"/>
                <a:alpha val="40000"/>
              </a:schemeClr>
            </a:glow>
          </a:effectLst>
        </p:spPr>
        <p:txBody>
          <a:bodyPr wrap="none">
            <a:spAutoFit/>
          </a:bodyPr>
          <a:lstStyle>
            <a:defPPr>
              <a:defRPr lang="fr-FR"/>
            </a:defPPr>
            <a:lvl1pPr eaLnBrk="1" hangingPunct="1">
              <a:defRPr sz="2400" b="1" kern="0" cap="small">
                <a:solidFill>
                  <a:prstClr val="black"/>
                </a:solidFill>
                <a:effectLst>
                  <a:outerShdw blurRad="38100" dist="38100" dir="2700000" algn="tl">
                    <a:srgbClr val="000000">
                      <a:alpha val="43137"/>
                    </a:srgbClr>
                  </a:outerShdw>
                </a:effectLst>
                <a:latin typeface="Arial" charset="0"/>
                <a:cs typeface="Arial" charset="0"/>
              </a:defRPr>
            </a:lvl1pPr>
          </a:lstStyle>
          <a:p>
            <a:r>
              <a:rPr lang="fr-FR" sz="2000" dirty="0"/>
              <a:t>Système d’évaluation de la qualité des eaux-SEQ-eau</a:t>
            </a:r>
          </a:p>
        </p:txBody>
      </p:sp>
    </p:spTree>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891" name="Image 12" descr="C:\Users\RADOUANI\Desktop\Thèse_Tajeddine MANSSOURI\LOGO_FS.jpg">
            <a:extLst>
              <a:ext uri="{FF2B5EF4-FFF2-40B4-BE49-F238E27FC236}">
                <a16:creationId xmlns:a16="http://schemas.microsoft.com/office/drawing/2014/main" id="{7AD6C2A0-5F11-4F32-A97D-2825AE637324}"/>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092950" y="6308725"/>
            <a:ext cx="2033588" cy="547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4" name="Tableau 3">
            <a:extLst>
              <a:ext uri="{FF2B5EF4-FFF2-40B4-BE49-F238E27FC236}">
                <a16:creationId xmlns:a16="http://schemas.microsoft.com/office/drawing/2014/main" id="{5116C9BB-FC45-4FD4-8168-0C5566E309D5}"/>
              </a:ext>
            </a:extLst>
          </p:cNvPr>
          <p:cNvGraphicFramePr>
            <a:graphicFrameLocks noGrp="1"/>
          </p:cNvGraphicFramePr>
          <p:nvPr>
            <p:extLst>
              <p:ext uri="{D42A27DB-BD31-4B8C-83A1-F6EECF244321}">
                <p14:modId xmlns:p14="http://schemas.microsoft.com/office/powerpoint/2010/main" val="1399969627"/>
              </p:ext>
            </p:extLst>
          </p:nvPr>
        </p:nvGraphicFramePr>
        <p:xfrm>
          <a:off x="190500" y="1158870"/>
          <a:ext cx="8763000" cy="1402080"/>
        </p:xfrm>
        <a:graphic>
          <a:graphicData uri="http://schemas.openxmlformats.org/drawingml/2006/table">
            <a:tbl>
              <a:tblPr/>
              <a:tblGrid>
                <a:gridCol w="815008">
                  <a:extLst>
                    <a:ext uri="{9D8B030D-6E8A-4147-A177-3AD203B41FA5}">
                      <a16:colId xmlns:a16="http://schemas.microsoft.com/office/drawing/2014/main" val="20000"/>
                    </a:ext>
                  </a:extLst>
                </a:gridCol>
                <a:gridCol w="1853580">
                  <a:extLst>
                    <a:ext uri="{9D8B030D-6E8A-4147-A177-3AD203B41FA5}">
                      <a16:colId xmlns:a16="http://schemas.microsoft.com/office/drawing/2014/main" val="20001"/>
                    </a:ext>
                  </a:extLst>
                </a:gridCol>
                <a:gridCol w="1231900">
                  <a:extLst>
                    <a:ext uri="{9D8B030D-6E8A-4147-A177-3AD203B41FA5}">
                      <a16:colId xmlns:a16="http://schemas.microsoft.com/office/drawing/2014/main" val="20002"/>
                    </a:ext>
                  </a:extLst>
                </a:gridCol>
                <a:gridCol w="1193800">
                  <a:extLst>
                    <a:ext uri="{9D8B030D-6E8A-4147-A177-3AD203B41FA5}">
                      <a16:colId xmlns:a16="http://schemas.microsoft.com/office/drawing/2014/main" val="20003"/>
                    </a:ext>
                  </a:extLst>
                </a:gridCol>
                <a:gridCol w="1222375">
                  <a:extLst>
                    <a:ext uri="{9D8B030D-6E8A-4147-A177-3AD203B41FA5}">
                      <a16:colId xmlns:a16="http://schemas.microsoft.com/office/drawing/2014/main" val="20004"/>
                    </a:ext>
                  </a:extLst>
                </a:gridCol>
                <a:gridCol w="1223962">
                  <a:extLst>
                    <a:ext uri="{9D8B030D-6E8A-4147-A177-3AD203B41FA5}">
                      <a16:colId xmlns:a16="http://schemas.microsoft.com/office/drawing/2014/main" val="20005"/>
                    </a:ext>
                  </a:extLst>
                </a:gridCol>
                <a:gridCol w="1222375">
                  <a:extLst>
                    <a:ext uri="{9D8B030D-6E8A-4147-A177-3AD203B41FA5}">
                      <a16:colId xmlns:a16="http://schemas.microsoft.com/office/drawing/2014/main" val="20006"/>
                    </a:ext>
                  </a:extLst>
                </a:gridCol>
              </a:tblGrid>
              <a:tr h="542793">
                <a:tc>
                  <a:txBody>
                    <a:bodyPr/>
                    <a:lstStyle>
                      <a:lvl1pPr>
                        <a:spcBef>
                          <a:spcPct val="20000"/>
                        </a:spcBef>
                        <a:buFont typeface="Arial" panose="020B0604020202020204" pitchFamily="34" charset="0"/>
                        <a:defRPr sz="2800">
                          <a:solidFill>
                            <a:schemeClr val="tx1"/>
                          </a:solidFill>
                          <a:latin typeface="Calibri" panose="020F0502020204030204" pitchFamily="34" charset="0"/>
                        </a:defRPr>
                      </a:lvl1pPr>
                      <a:lvl2pPr marL="742950" indent="-285750">
                        <a:spcBef>
                          <a:spcPct val="20000"/>
                        </a:spcBef>
                        <a:buFont typeface="Arial" panose="020B0604020202020204" pitchFamily="34" charset="0"/>
                        <a:defRPr sz="2400">
                          <a:solidFill>
                            <a:schemeClr val="tx1"/>
                          </a:solidFill>
                          <a:latin typeface="Calibri" panose="020F0502020204030204" pitchFamily="34" charset="0"/>
                        </a:defRPr>
                      </a:lvl2pPr>
                      <a:lvl3pPr marL="1143000" indent="-228600">
                        <a:spcBef>
                          <a:spcPct val="20000"/>
                        </a:spcBef>
                        <a:buFont typeface="Arial" panose="020B0604020202020204" pitchFamily="34" charset="0"/>
                        <a:defRPr sz="2000">
                          <a:solidFill>
                            <a:schemeClr val="tx1"/>
                          </a:solidFill>
                          <a:latin typeface="Calibri" panose="020F0502020204030204" pitchFamily="34" charset="0"/>
                        </a:defRPr>
                      </a:lvl3pPr>
                      <a:lvl4pPr marL="1600200" indent="-228600">
                        <a:spcBef>
                          <a:spcPct val="20000"/>
                        </a:spcBef>
                        <a:buFont typeface="Arial" panose="020B0604020202020204" pitchFamily="34" charset="0"/>
                        <a:defRPr>
                          <a:solidFill>
                            <a:schemeClr val="tx1"/>
                          </a:solidFill>
                          <a:latin typeface="Calibri" panose="020F0502020204030204" pitchFamily="34" charset="0"/>
                        </a:defRPr>
                      </a:lvl4pPr>
                      <a:lvl5pPr marL="2057400" indent="-228600">
                        <a:spcBef>
                          <a:spcPct val="20000"/>
                        </a:spcBef>
                        <a:buFont typeface="Arial" panose="020B0604020202020204" pitchFamily="34" charset="0"/>
                        <a:defRPr>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9pPr>
                    </a:lstStyle>
                    <a:p>
                      <a:pPr marL="0" marR="0" lvl="0" indent="0" algn="ctr" defTabSz="914400" rtl="0" eaLnBrk="1" fontAlgn="base" latinLnBrk="0" hangingPunct="1">
                        <a:lnSpc>
                          <a:spcPct val="115000"/>
                        </a:lnSpc>
                        <a:spcBef>
                          <a:spcPct val="0"/>
                        </a:spcBef>
                        <a:spcAft>
                          <a:spcPct val="0"/>
                        </a:spcAft>
                        <a:buClrTx/>
                        <a:buSzTx/>
                        <a:buFontTx/>
                        <a:buNone/>
                        <a:tabLst/>
                      </a:pPr>
                      <a:r>
                        <a:rPr kumimoji="0" lang="fr-FR" altLang="fr-FR" sz="1600" b="0" i="0" u="none" strike="noStrike" cap="none" normalizeH="0" baseline="0" dirty="0">
                          <a:ln>
                            <a:noFill/>
                          </a:ln>
                          <a:solidFill>
                            <a:schemeClr val="tx1"/>
                          </a:solidFill>
                          <a:effectLst/>
                          <a:latin typeface="Times New Roman" panose="02020603050405020304" pitchFamily="18" charset="0"/>
                          <a:cs typeface="Arial" panose="020B0604020202020204" pitchFamily="34" charset="0"/>
                        </a:rPr>
                        <a:t>Alt. </a:t>
                      </a:r>
                    </a:p>
                    <a:p>
                      <a:pPr marL="0" marR="0" lvl="0" indent="0" algn="ctr" defTabSz="914400" rtl="0" eaLnBrk="1" fontAlgn="base" latinLnBrk="0" hangingPunct="1">
                        <a:lnSpc>
                          <a:spcPct val="115000"/>
                        </a:lnSpc>
                        <a:spcBef>
                          <a:spcPct val="0"/>
                        </a:spcBef>
                        <a:spcAft>
                          <a:spcPct val="0"/>
                        </a:spcAft>
                        <a:buClrTx/>
                        <a:buSzTx/>
                        <a:buFontTx/>
                        <a:buNone/>
                        <a:tabLst/>
                      </a:pPr>
                      <a:r>
                        <a:rPr kumimoji="0" lang="fr-FR" altLang="fr-FR" sz="1600" b="0" i="0" u="none" strike="noStrike" cap="none" normalizeH="0" baseline="0" dirty="0">
                          <a:ln>
                            <a:noFill/>
                          </a:ln>
                          <a:solidFill>
                            <a:schemeClr val="tx1"/>
                          </a:solidFill>
                          <a:effectLst/>
                          <a:latin typeface="Times New Roman" panose="02020603050405020304" pitchFamily="18" charset="0"/>
                          <a:cs typeface="Arial" panose="020B0604020202020204" pitchFamily="34" charset="0"/>
                        </a:rPr>
                        <a:t>N</a:t>
                      </a:r>
                      <a:endParaRPr kumimoji="0" lang="fr-FR" altLang="fr-FR" sz="1600" b="0" i="0" u="none" strike="noStrike" cap="none" normalizeH="0" baseline="0" dirty="0">
                        <a:ln>
                          <a:noFill/>
                        </a:ln>
                        <a:solidFill>
                          <a:schemeClr val="tx1"/>
                        </a:solidFill>
                        <a:effectLst/>
                        <a:latin typeface="Calibri" panose="020F0502020204030204" pitchFamily="34" charset="0"/>
                        <a:cs typeface="Arial" panose="020B0604020202020204" pitchFamily="34" charset="0"/>
                      </a:endParaRP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buFont typeface="Arial" panose="020B0604020202020204" pitchFamily="34" charset="0"/>
                        <a:defRPr sz="2800">
                          <a:solidFill>
                            <a:schemeClr val="tx1"/>
                          </a:solidFill>
                          <a:latin typeface="Calibri" panose="020F0502020204030204" pitchFamily="34" charset="0"/>
                        </a:defRPr>
                      </a:lvl1pPr>
                      <a:lvl2pPr marL="742950" indent="-285750">
                        <a:spcBef>
                          <a:spcPct val="20000"/>
                        </a:spcBef>
                        <a:buFont typeface="Arial" panose="020B0604020202020204" pitchFamily="34" charset="0"/>
                        <a:defRPr sz="2400">
                          <a:solidFill>
                            <a:schemeClr val="tx1"/>
                          </a:solidFill>
                          <a:latin typeface="Calibri" panose="020F0502020204030204" pitchFamily="34" charset="0"/>
                        </a:defRPr>
                      </a:lvl2pPr>
                      <a:lvl3pPr marL="1143000" indent="-228600">
                        <a:spcBef>
                          <a:spcPct val="20000"/>
                        </a:spcBef>
                        <a:buFont typeface="Arial" panose="020B0604020202020204" pitchFamily="34" charset="0"/>
                        <a:defRPr sz="2000">
                          <a:solidFill>
                            <a:schemeClr val="tx1"/>
                          </a:solidFill>
                          <a:latin typeface="Calibri" panose="020F0502020204030204" pitchFamily="34" charset="0"/>
                        </a:defRPr>
                      </a:lvl3pPr>
                      <a:lvl4pPr marL="1600200" indent="-228600">
                        <a:spcBef>
                          <a:spcPct val="20000"/>
                        </a:spcBef>
                        <a:buFont typeface="Arial" panose="020B0604020202020204" pitchFamily="34" charset="0"/>
                        <a:defRPr>
                          <a:solidFill>
                            <a:schemeClr val="tx1"/>
                          </a:solidFill>
                          <a:latin typeface="Calibri" panose="020F0502020204030204" pitchFamily="34" charset="0"/>
                        </a:defRPr>
                      </a:lvl4pPr>
                      <a:lvl5pPr marL="2057400" indent="-228600">
                        <a:spcBef>
                          <a:spcPct val="20000"/>
                        </a:spcBef>
                        <a:buFont typeface="Arial" panose="020B0604020202020204" pitchFamily="34" charset="0"/>
                        <a:defRPr>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9pPr>
                    </a:lstStyle>
                    <a:p>
                      <a:pPr marL="0" marR="0" lvl="0" indent="0" algn="ctr" defTabSz="914400" rtl="0" eaLnBrk="1" fontAlgn="base" latinLnBrk="0" hangingPunct="1">
                        <a:lnSpc>
                          <a:spcPct val="115000"/>
                        </a:lnSpc>
                        <a:spcBef>
                          <a:spcPct val="0"/>
                        </a:spcBef>
                        <a:spcAft>
                          <a:spcPct val="0"/>
                        </a:spcAft>
                        <a:buClrTx/>
                        <a:buSzTx/>
                        <a:buFontTx/>
                        <a:buNone/>
                        <a:tabLst/>
                      </a:pPr>
                      <a:r>
                        <a:rPr kumimoji="0" lang="fr-FR" altLang="fr-FR" sz="1600" b="1" i="0" u="none" strike="noStrike" cap="none" normalizeH="0" baseline="0" dirty="0">
                          <a:ln>
                            <a:noFill/>
                          </a:ln>
                          <a:solidFill>
                            <a:schemeClr val="tx1"/>
                          </a:solidFill>
                          <a:effectLst/>
                          <a:latin typeface="Times New Roman" panose="02020603050405020304" pitchFamily="18" charset="0"/>
                          <a:cs typeface="Arial" panose="020B0604020202020204" pitchFamily="34" charset="0"/>
                        </a:rPr>
                        <a:t>Classe de qualité</a:t>
                      </a:r>
                      <a:endParaRPr kumimoji="0" lang="fr-FR" altLang="fr-FR" sz="1600" b="0" i="0" u="none" strike="noStrike" cap="none" normalizeH="0" baseline="0" dirty="0">
                        <a:ln>
                          <a:noFill/>
                        </a:ln>
                        <a:solidFill>
                          <a:schemeClr val="tx1"/>
                        </a:solidFill>
                        <a:effectLst/>
                        <a:latin typeface="Calibri" panose="020F0502020204030204" pitchFamily="34" charset="0"/>
                        <a:cs typeface="Arial" panose="020B0604020202020204" pitchFamily="34" charset="0"/>
                      </a:endParaRPr>
                    </a:p>
                  </a:txBody>
                  <a:tcPr marL="68580" marR="68580"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buFont typeface="Arial" panose="020B0604020202020204" pitchFamily="34" charset="0"/>
                        <a:defRPr sz="2800">
                          <a:solidFill>
                            <a:schemeClr val="tx1"/>
                          </a:solidFill>
                          <a:latin typeface="Calibri" panose="020F0502020204030204" pitchFamily="34" charset="0"/>
                        </a:defRPr>
                      </a:lvl1pPr>
                      <a:lvl2pPr marL="742950" indent="-285750">
                        <a:spcBef>
                          <a:spcPct val="20000"/>
                        </a:spcBef>
                        <a:buFont typeface="Arial" panose="020B0604020202020204" pitchFamily="34" charset="0"/>
                        <a:defRPr sz="2400">
                          <a:solidFill>
                            <a:schemeClr val="tx1"/>
                          </a:solidFill>
                          <a:latin typeface="Calibri" panose="020F0502020204030204" pitchFamily="34" charset="0"/>
                        </a:defRPr>
                      </a:lvl2pPr>
                      <a:lvl3pPr marL="1143000" indent="-228600">
                        <a:spcBef>
                          <a:spcPct val="20000"/>
                        </a:spcBef>
                        <a:buFont typeface="Arial" panose="020B0604020202020204" pitchFamily="34" charset="0"/>
                        <a:defRPr sz="2000">
                          <a:solidFill>
                            <a:schemeClr val="tx1"/>
                          </a:solidFill>
                          <a:latin typeface="Calibri" panose="020F0502020204030204" pitchFamily="34" charset="0"/>
                        </a:defRPr>
                      </a:lvl3pPr>
                      <a:lvl4pPr marL="1600200" indent="-228600">
                        <a:spcBef>
                          <a:spcPct val="20000"/>
                        </a:spcBef>
                        <a:buFont typeface="Arial" panose="020B0604020202020204" pitchFamily="34" charset="0"/>
                        <a:defRPr>
                          <a:solidFill>
                            <a:schemeClr val="tx1"/>
                          </a:solidFill>
                          <a:latin typeface="Calibri" panose="020F0502020204030204" pitchFamily="34" charset="0"/>
                        </a:defRPr>
                      </a:lvl4pPr>
                      <a:lvl5pPr marL="2057400" indent="-228600">
                        <a:spcBef>
                          <a:spcPct val="20000"/>
                        </a:spcBef>
                        <a:buFont typeface="Arial" panose="020B0604020202020204" pitchFamily="34" charset="0"/>
                        <a:defRPr>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9pPr>
                    </a:lstStyle>
                    <a:p>
                      <a:pPr marL="0" marR="0" lvl="0" indent="0" algn="ctr" defTabSz="914400" rtl="0" eaLnBrk="1" fontAlgn="base" latinLnBrk="0" hangingPunct="1">
                        <a:lnSpc>
                          <a:spcPct val="115000"/>
                        </a:lnSpc>
                        <a:spcBef>
                          <a:spcPct val="0"/>
                        </a:spcBef>
                        <a:spcAft>
                          <a:spcPct val="0"/>
                        </a:spcAft>
                        <a:buClrTx/>
                        <a:buSzTx/>
                        <a:buFontTx/>
                        <a:buNone/>
                        <a:tabLst/>
                      </a:pPr>
                      <a:r>
                        <a:rPr kumimoji="0" lang="fr-FR" altLang="fr-FR" sz="1600" b="0" i="0" u="none" strike="noStrike" cap="none" normalizeH="0" baseline="0" dirty="0">
                          <a:ln>
                            <a:noFill/>
                          </a:ln>
                          <a:solidFill>
                            <a:schemeClr val="tx1"/>
                          </a:solidFill>
                          <a:effectLst/>
                          <a:latin typeface="Times New Roman" panose="02020603050405020304" pitchFamily="18" charset="0"/>
                          <a:cs typeface="Arial" panose="020B0604020202020204" pitchFamily="34" charset="0"/>
                        </a:rPr>
                        <a:t>Excellente</a:t>
                      </a:r>
                      <a:endParaRPr kumimoji="0" lang="fr-FR" altLang="fr-FR" sz="1600" b="0" i="0" u="none" strike="noStrike" cap="none" normalizeH="0" baseline="0" dirty="0">
                        <a:ln>
                          <a:noFill/>
                        </a:ln>
                        <a:solidFill>
                          <a:schemeClr val="tx1"/>
                        </a:solidFill>
                        <a:effectLst/>
                        <a:latin typeface="Calibri" panose="020F0502020204030204" pitchFamily="34" charset="0"/>
                        <a:cs typeface="Arial" panose="020B0604020202020204" pitchFamily="34" charset="0"/>
                      </a:endParaRPr>
                    </a:p>
                  </a:txBody>
                  <a:tcPr marL="68580" marR="68580"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0B0F0"/>
                    </a:solidFill>
                  </a:tcPr>
                </a:tc>
                <a:tc>
                  <a:txBody>
                    <a:bodyPr/>
                    <a:lstStyle>
                      <a:lvl1pPr>
                        <a:spcBef>
                          <a:spcPct val="20000"/>
                        </a:spcBef>
                        <a:buFont typeface="Arial" panose="020B0604020202020204" pitchFamily="34" charset="0"/>
                        <a:defRPr sz="2800">
                          <a:solidFill>
                            <a:schemeClr val="tx1"/>
                          </a:solidFill>
                          <a:latin typeface="Calibri" panose="020F0502020204030204" pitchFamily="34" charset="0"/>
                        </a:defRPr>
                      </a:lvl1pPr>
                      <a:lvl2pPr marL="742950" indent="-285750">
                        <a:spcBef>
                          <a:spcPct val="20000"/>
                        </a:spcBef>
                        <a:buFont typeface="Arial" panose="020B0604020202020204" pitchFamily="34" charset="0"/>
                        <a:defRPr sz="2400">
                          <a:solidFill>
                            <a:schemeClr val="tx1"/>
                          </a:solidFill>
                          <a:latin typeface="Calibri" panose="020F0502020204030204" pitchFamily="34" charset="0"/>
                        </a:defRPr>
                      </a:lvl2pPr>
                      <a:lvl3pPr marL="1143000" indent="-228600">
                        <a:spcBef>
                          <a:spcPct val="20000"/>
                        </a:spcBef>
                        <a:buFont typeface="Arial" panose="020B0604020202020204" pitchFamily="34" charset="0"/>
                        <a:defRPr sz="2000">
                          <a:solidFill>
                            <a:schemeClr val="tx1"/>
                          </a:solidFill>
                          <a:latin typeface="Calibri" panose="020F0502020204030204" pitchFamily="34" charset="0"/>
                        </a:defRPr>
                      </a:lvl3pPr>
                      <a:lvl4pPr marL="1600200" indent="-228600">
                        <a:spcBef>
                          <a:spcPct val="20000"/>
                        </a:spcBef>
                        <a:buFont typeface="Arial" panose="020B0604020202020204" pitchFamily="34" charset="0"/>
                        <a:defRPr>
                          <a:solidFill>
                            <a:schemeClr val="tx1"/>
                          </a:solidFill>
                          <a:latin typeface="Calibri" panose="020F0502020204030204" pitchFamily="34" charset="0"/>
                        </a:defRPr>
                      </a:lvl4pPr>
                      <a:lvl5pPr marL="2057400" indent="-228600">
                        <a:spcBef>
                          <a:spcPct val="20000"/>
                        </a:spcBef>
                        <a:buFont typeface="Arial" panose="020B0604020202020204" pitchFamily="34" charset="0"/>
                        <a:defRPr>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9pPr>
                    </a:lstStyle>
                    <a:p>
                      <a:pPr marL="0" marR="0" lvl="0" indent="0" algn="ctr" defTabSz="914400" rtl="0" eaLnBrk="1" fontAlgn="base" latinLnBrk="0" hangingPunct="1">
                        <a:lnSpc>
                          <a:spcPct val="115000"/>
                        </a:lnSpc>
                        <a:spcBef>
                          <a:spcPct val="0"/>
                        </a:spcBef>
                        <a:spcAft>
                          <a:spcPct val="0"/>
                        </a:spcAft>
                        <a:buClrTx/>
                        <a:buSzTx/>
                        <a:buFontTx/>
                        <a:buNone/>
                        <a:tabLst/>
                      </a:pPr>
                      <a:r>
                        <a:rPr kumimoji="0" lang="fr-FR" altLang="fr-FR" sz="1600" b="0" i="0" u="none" strike="noStrike" cap="none" normalizeH="0" baseline="0" dirty="0">
                          <a:ln>
                            <a:noFill/>
                          </a:ln>
                          <a:solidFill>
                            <a:schemeClr val="tx1"/>
                          </a:solidFill>
                          <a:effectLst/>
                          <a:latin typeface="Times New Roman" panose="02020603050405020304" pitchFamily="18" charset="0"/>
                          <a:cs typeface="Arial" panose="020B0604020202020204" pitchFamily="34" charset="0"/>
                        </a:rPr>
                        <a:t>Bonne</a:t>
                      </a:r>
                      <a:endParaRPr kumimoji="0" lang="fr-FR" altLang="fr-FR" sz="1600" b="0" i="0" u="none" strike="noStrike" cap="none" normalizeH="0" baseline="0" dirty="0">
                        <a:ln>
                          <a:noFill/>
                        </a:ln>
                        <a:solidFill>
                          <a:schemeClr val="tx1"/>
                        </a:solidFill>
                        <a:effectLst/>
                        <a:latin typeface="Calibri" panose="020F0502020204030204" pitchFamily="34" charset="0"/>
                        <a:cs typeface="Arial" panose="020B0604020202020204" pitchFamily="34" charset="0"/>
                      </a:endParaRPr>
                    </a:p>
                  </a:txBody>
                  <a:tcPr marL="68580" marR="68580"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0B050"/>
                    </a:solidFill>
                  </a:tcPr>
                </a:tc>
                <a:tc>
                  <a:txBody>
                    <a:bodyPr/>
                    <a:lstStyle>
                      <a:lvl1pPr>
                        <a:spcBef>
                          <a:spcPct val="20000"/>
                        </a:spcBef>
                        <a:buFont typeface="Arial" panose="020B0604020202020204" pitchFamily="34" charset="0"/>
                        <a:defRPr sz="2800">
                          <a:solidFill>
                            <a:schemeClr val="tx1"/>
                          </a:solidFill>
                          <a:latin typeface="Calibri" panose="020F0502020204030204" pitchFamily="34" charset="0"/>
                        </a:defRPr>
                      </a:lvl1pPr>
                      <a:lvl2pPr marL="742950" indent="-285750">
                        <a:spcBef>
                          <a:spcPct val="20000"/>
                        </a:spcBef>
                        <a:buFont typeface="Arial" panose="020B0604020202020204" pitchFamily="34" charset="0"/>
                        <a:defRPr sz="2400">
                          <a:solidFill>
                            <a:schemeClr val="tx1"/>
                          </a:solidFill>
                          <a:latin typeface="Calibri" panose="020F0502020204030204" pitchFamily="34" charset="0"/>
                        </a:defRPr>
                      </a:lvl2pPr>
                      <a:lvl3pPr marL="1143000" indent="-228600">
                        <a:spcBef>
                          <a:spcPct val="20000"/>
                        </a:spcBef>
                        <a:buFont typeface="Arial" panose="020B0604020202020204" pitchFamily="34" charset="0"/>
                        <a:defRPr sz="2000">
                          <a:solidFill>
                            <a:schemeClr val="tx1"/>
                          </a:solidFill>
                          <a:latin typeface="Calibri" panose="020F0502020204030204" pitchFamily="34" charset="0"/>
                        </a:defRPr>
                      </a:lvl3pPr>
                      <a:lvl4pPr marL="1600200" indent="-228600">
                        <a:spcBef>
                          <a:spcPct val="20000"/>
                        </a:spcBef>
                        <a:buFont typeface="Arial" panose="020B0604020202020204" pitchFamily="34" charset="0"/>
                        <a:defRPr>
                          <a:solidFill>
                            <a:schemeClr val="tx1"/>
                          </a:solidFill>
                          <a:latin typeface="Calibri" panose="020F0502020204030204" pitchFamily="34" charset="0"/>
                        </a:defRPr>
                      </a:lvl4pPr>
                      <a:lvl5pPr marL="2057400" indent="-228600">
                        <a:spcBef>
                          <a:spcPct val="20000"/>
                        </a:spcBef>
                        <a:buFont typeface="Arial" panose="020B0604020202020204" pitchFamily="34" charset="0"/>
                        <a:defRPr>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9pPr>
                    </a:lstStyle>
                    <a:p>
                      <a:pPr marL="0" marR="0" lvl="0" indent="0" algn="ctr" defTabSz="914400" rtl="0" eaLnBrk="1" fontAlgn="base" latinLnBrk="0" hangingPunct="1">
                        <a:lnSpc>
                          <a:spcPct val="115000"/>
                        </a:lnSpc>
                        <a:spcBef>
                          <a:spcPct val="0"/>
                        </a:spcBef>
                        <a:spcAft>
                          <a:spcPct val="0"/>
                        </a:spcAft>
                        <a:buClrTx/>
                        <a:buSzTx/>
                        <a:buFontTx/>
                        <a:buNone/>
                        <a:tabLst/>
                      </a:pPr>
                      <a:r>
                        <a:rPr kumimoji="0" lang="fr-FR" altLang="fr-FR" sz="1600" b="0" i="0" u="none" strike="noStrike" cap="none" normalizeH="0" baseline="0" dirty="0">
                          <a:ln>
                            <a:noFill/>
                          </a:ln>
                          <a:solidFill>
                            <a:schemeClr val="tx1"/>
                          </a:solidFill>
                          <a:effectLst/>
                          <a:latin typeface="Times New Roman" panose="02020603050405020304" pitchFamily="18" charset="0"/>
                          <a:cs typeface="Arial" panose="020B0604020202020204" pitchFamily="34" charset="0"/>
                        </a:rPr>
                        <a:t>Moyenne</a:t>
                      </a:r>
                      <a:endParaRPr kumimoji="0" lang="fr-FR" altLang="fr-FR" sz="1600" b="0" i="0" u="none" strike="noStrike" cap="none" normalizeH="0" baseline="0" dirty="0">
                        <a:ln>
                          <a:noFill/>
                        </a:ln>
                        <a:solidFill>
                          <a:schemeClr val="tx1"/>
                        </a:solidFill>
                        <a:effectLst/>
                        <a:latin typeface="Calibri" panose="020F0502020204030204" pitchFamily="34" charset="0"/>
                        <a:cs typeface="Arial" panose="020B0604020202020204" pitchFamily="34" charset="0"/>
                      </a:endParaRPr>
                    </a:p>
                  </a:txBody>
                  <a:tcPr marL="68580" marR="68580"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00"/>
                    </a:solidFill>
                  </a:tcPr>
                </a:tc>
                <a:tc>
                  <a:txBody>
                    <a:bodyPr/>
                    <a:lstStyle>
                      <a:lvl1pPr>
                        <a:spcBef>
                          <a:spcPct val="20000"/>
                        </a:spcBef>
                        <a:buFont typeface="Arial" panose="020B0604020202020204" pitchFamily="34" charset="0"/>
                        <a:defRPr sz="2800">
                          <a:solidFill>
                            <a:schemeClr val="tx1"/>
                          </a:solidFill>
                          <a:latin typeface="Calibri" panose="020F0502020204030204" pitchFamily="34" charset="0"/>
                        </a:defRPr>
                      </a:lvl1pPr>
                      <a:lvl2pPr marL="742950" indent="-285750">
                        <a:spcBef>
                          <a:spcPct val="20000"/>
                        </a:spcBef>
                        <a:buFont typeface="Arial" panose="020B0604020202020204" pitchFamily="34" charset="0"/>
                        <a:defRPr sz="2400">
                          <a:solidFill>
                            <a:schemeClr val="tx1"/>
                          </a:solidFill>
                          <a:latin typeface="Calibri" panose="020F0502020204030204" pitchFamily="34" charset="0"/>
                        </a:defRPr>
                      </a:lvl2pPr>
                      <a:lvl3pPr marL="1143000" indent="-228600">
                        <a:spcBef>
                          <a:spcPct val="20000"/>
                        </a:spcBef>
                        <a:buFont typeface="Arial" panose="020B0604020202020204" pitchFamily="34" charset="0"/>
                        <a:defRPr sz="2000">
                          <a:solidFill>
                            <a:schemeClr val="tx1"/>
                          </a:solidFill>
                          <a:latin typeface="Calibri" panose="020F0502020204030204" pitchFamily="34" charset="0"/>
                        </a:defRPr>
                      </a:lvl3pPr>
                      <a:lvl4pPr marL="1600200" indent="-228600">
                        <a:spcBef>
                          <a:spcPct val="20000"/>
                        </a:spcBef>
                        <a:buFont typeface="Arial" panose="020B0604020202020204" pitchFamily="34" charset="0"/>
                        <a:defRPr>
                          <a:solidFill>
                            <a:schemeClr val="tx1"/>
                          </a:solidFill>
                          <a:latin typeface="Calibri" panose="020F0502020204030204" pitchFamily="34" charset="0"/>
                        </a:defRPr>
                      </a:lvl4pPr>
                      <a:lvl5pPr marL="2057400" indent="-228600">
                        <a:spcBef>
                          <a:spcPct val="20000"/>
                        </a:spcBef>
                        <a:buFont typeface="Arial" panose="020B0604020202020204" pitchFamily="34" charset="0"/>
                        <a:defRPr>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9pPr>
                    </a:lstStyle>
                    <a:p>
                      <a:pPr marL="0" marR="0" lvl="0" indent="0" algn="ctr" defTabSz="914400" rtl="0" eaLnBrk="1" fontAlgn="base" latinLnBrk="0" hangingPunct="1">
                        <a:lnSpc>
                          <a:spcPct val="115000"/>
                        </a:lnSpc>
                        <a:spcBef>
                          <a:spcPct val="0"/>
                        </a:spcBef>
                        <a:spcAft>
                          <a:spcPct val="0"/>
                        </a:spcAft>
                        <a:buClrTx/>
                        <a:buSzTx/>
                        <a:buFontTx/>
                        <a:buNone/>
                        <a:tabLst/>
                      </a:pPr>
                      <a:r>
                        <a:rPr kumimoji="0" lang="fr-FR" altLang="fr-FR" sz="1600" b="0" i="0" u="none" strike="noStrike" cap="none" normalizeH="0" baseline="0">
                          <a:ln>
                            <a:noFill/>
                          </a:ln>
                          <a:solidFill>
                            <a:schemeClr val="tx1"/>
                          </a:solidFill>
                          <a:effectLst/>
                          <a:latin typeface="Times New Roman" panose="02020603050405020304" pitchFamily="18" charset="0"/>
                          <a:cs typeface="Arial" panose="020B0604020202020204" pitchFamily="34" charset="0"/>
                        </a:rPr>
                        <a:t>Mauvaise</a:t>
                      </a:r>
                      <a:endParaRPr kumimoji="0" lang="fr-FR" altLang="fr-FR" sz="1600" b="0" i="0" u="none" strike="noStrike" cap="none" normalizeH="0" baseline="0">
                        <a:ln>
                          <a:noFill/>
                        </a:ln>
                        <a:solidFill>
                          <a:schemeClr val="tx1"/>
                        </a:solidFill>
                        <a:effectLst/>
                        <a:latin typeface="Calibri" panose="020F0502020204030204" pitchFamily="34" charset="0"/>
                        <a:cs typeface="Arial" panose="020B0604020202020204" pitchFamily="34" charset="0"/>
                      </a:endParaRPr>
                    </a:p>
                  </a:txBody>
                  <a:tcPr marL="68580" marR="68580"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C000"/>
                    </a:solidFill>
                  </a:tcPr>
                </a:tc>
                <a:tc>
                  <a:txBody>
                    <a:bodyPr/>
                    <a:lstStyle>
                      <a:lvl1pPr>
                        <a:spcBef>
                          <a:spcPct val="20000"/>
                        </a:spcBef>
                        <a:buFont typeface="Arial" panose="020B0604020202020204" pitchFamily="34" charset="0"/>
                        <a:defRPr sz="2800">
                          <a:solidFill>
                            <a:schemeClr val="tx1"/>
                          </a:solidFill>
                          <a:latin typeface="Calibri" panose="020F0502020204030204" pitchFamily="34" charset="0"/>
                        </a:defRPr>
                      </a:lvl1pPr>
                      <a:lvl2pPr marL="742950" indent="-285750">
                        <a:spcBef>
                          <a:spcPct val="20000"/>
                        </a:spcBef>
                        <a:buFont typeface="Arial" panose="020B0604020202020204" pitchFamily="34" charset="0"/>
                        <a:defRPr sz="2400">
                          <a:solidFill>
                            <a:schemeClr val="tx1"/>
                          </a:solidFill>
                          <a:latin typeface="Calibri" panose="020F0502020204030204" pitchFamily="34" charset="0"/>
                        </a:defRPr>
                      </a:lvl2pPr>
                      <a:lvl3pPr marL="1143000" indent="-228600">
                        <a:spcBef>
                          <a:spcPct val="20000"/>
                        </a:spcBef>
                        <a:buFont typeface="Arial" panose="020B0604020202020204" pitchFamily="34" charset="0"/>
                        <a:defRPr sz="2000">
                          <a:solidFill>
                            <a:schemeClr val="tx1"/>
                          </a:solidFill>
                          <a:latin typeface="Calibri" panose="020F0502020204030204" pitchFamily="34" charset="0"/>
                        </a:defRPr>
                      </a:lvl3pPr>
                      <a:lvl4pPr marL="1600200" indent="-228600">
                        <a:spcBef>
                          <a:spcPct val="20000"/>
                        </a:spcBef>
                        <a:buFont typeface="Arial" panose="020B0604020202020204" pitchFamily="34" charset="0"/>
                        <a:defRPr>
                          <a:solidFill>
                            <a:schemeClr val="tx1"/>
                          </a:solidFill>
                          <a:latin typeface="Calibri" panose="020F0502020204030204" pitchFamily="34" charset="0"/>
                        </a:defRPr>
                      </a:lvl4pPr>
                      <a:lvl5pPr marL="2057400" indent="-228600">
                        <a:spcBef>
                          <a:spcPct val="20000"/>
                        </a:spcBef>
                        <a:buFont typeface="Arial" panose="020B0604020202020204" pitchFamily="34" charset="0"/>
                        <a:defRPr>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9pPr>
                    </a:lstStyle>
                    <a:p>
                      <a:pPr marL="0" marR="0" lvl="0" indent="0" algn="ctr" defTabSz="914400" rtl="0" eaLnBrk="1" fontAlgn="base" latinLnBrk="0" hangingPunct="1">
                        <a:lnSpc>
                          <a:spcPct val="115000"/>
                        </a:lnSpc>
                        <a:spcBef>
                          <a:spcPct val="0"/>
                        </a:spcBef>
                        <a:spcAft>
                          <a:spcPct val="0"/>
                        </a:spcAft>
                        <a:buClrTx/>
                        <a:buSzTx/>
                        <a:buFontTx/>
                        <a:buNone/>
                        <a:tabLst/>
                      </a:pPr>
                      <a:r>
                        <a:rPr kumimoji="0" lang="fr-FR" altLang="fr-FR" sz="1600" b="0" i="0" u="none" strike="noStrike" cap="none" normalizeH="0" baseline="0" dirty="0">
                          <a:ln>
                            <a:noFill/>
                          </a:ln>
                          <a:solidFill>
                            <a:schemeClr val="tx1"/>
                          </a:solidFill>
                          <a:effectLst/>
                          <a:latin typeface="Times New Roman" panose="02020603050405020304" pitchFamily="18" charset="0"/>
                          <a:cs typeface="Arial" panose="020B0604020202020204" pitchFamily="34" charset="0"/>
                        </a:rPr>
                        <a:t>Très</a:t>
                      </a:r>
                      <a:r>
                        <a:rPr kumimoji="0" lang="fr-FR" altLang="fr-FR" sz="1600" b="0" i="0" u="none" strike="noStrike" cap="none" normalizeH="0" baseline="0" dirty="0">
                          <a:ln>
                            <a:noFill/>
                          </a:ln>
                          <a:solidFill>
                            <a:schemeClr val="tx1"/>
                          </a:solidFill>
                          <a:effectLst/>
                          <a:latin typeface="Calibri" panose="020F0502020204030204" pitchFamily="34" charset="0"/>
                          <a:cs typeface="Arial" panose="020B0604020202020204" pitchFamily="34" charset="0"/>
                        </a:rPr>
                        <a:t> </a:t>
                      </a:r>
                      <a:r>
                        <a:rPr kumimoji="0" lang="fr-FR" altLang="fr-FR" sz="1600" b="0" i="0" u="none" strike="noStrike" cap="none" normalizeH="0" baseline="0" dirty="0">
                          <a:ln>
                            <a:noFill/>
                          </a:ln>
                          <a:solidFill>
                            <a:schemeClr val="tx1"/>
                          </a:solidFill>
                          <a:effectLst/>
                          <a:latin typeface="Times New Roman" panose="02020603050405020304" pitchFamily="18" charset="0"/>
                          <a:cs typeface="Arial" panose="020B0604020202020204" pitchFamily="34" charset="0"/>
                        </a:rPr>
                        <a:t>mauvaise</a:t>
                      </a:r>
                      <a:endParaRPr kumimoji="0" lang="fr-FR" altLang="fr-FR" sz="1600" b="0" i="0" u="none" strike="noStrike" cap="none" normalizeH="0" baseline="0" dirty="0">
                        <a:ln>
                          <a:noFill/>
                        </a:ln>
                        <a:solidFill>
                          <a:schemeClr val="tx1"/>
                        </a:solidFill>
                        <a:effectLst/>
                        <a:latin typeface="Calibri" panose="020F0502020204030204" pitchFamily="34" charset="0"/>
                        <a:cs typeface="Arial" panose="020B0604020202020204" pitchFamily="34" charset="0"/>
                      </a:endParaRPr>
                    </a:p>
                  </a:txBody>
                  <a:tcPr marL="68580" marR="68580"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0000"/>
                    </a:solidFill>
                  </a:tcPr>
                </a:tc>
                <a:extLst>
                  <a:ext uri="{0D108BD9-81ED-4DB2-BD59-A6C34878D82A}">
                    <a16:rowId xmlns:a16="http://schemas.microsoft.com/office/drawing/2014/main" val="10000"/>
                  </a:ext>
                </a:extLst>
              </a:tr>
              <a:tr h="262511">
                <a:tc>
                  <a:txBody>
                    <a:bodyPr/>
                    <a:lstStyle>
                      <a:lvl1pPr>
                        <a:spcBef>
                          <a:spcPct val="20000"/>
                        </a:spcBef>
                        <a:buFont typeface="Arial" panose="020B0604020202020204" pitchFamily="34" charset="0"/>
                        <a:defRPr sz="2800">
                          <a:solidFill>
                            <a:schemeClr val="tx1"/>
                          </a:solidFill>
                          <a:latin typeface="Calibri" panose="020F0502020204030204" pitchFamily="34" charset="0"/>
                        </a:defRPr>
                      </a:lvl1pPr>
                      <a:lvl2pPr marL="742950" indent="-285750">
                        <a:spcBef>
                          <a:spcPct val="20000"/>
                        </a:spcBef>
                        <a:buFont typeface="Arial" panose="020B0604020202020204" pitchFamily="34" charset="0"/>
                        <a:defRPr sz="2400">
                          <a:solidFill>
                            <a:schemeClr val="tx1"/>
                          </a:solidFill>
                          <a:latin typeface="Calibri" panose="020F0502020204030204" pitchFamily="34" charset="0"/>
                        </a:defRPr>
                      </a:lvl2pPr>
                      <a:lvl3pPr marL="1143000" indent="-228600">
                        <a:spcBef>
                          <a:spcPct val="20000"/>
                        </a:spcBef>
                        <a:buFont typeface="Arial" panose="020B0604020202020204" pitchFamily="34" charset="0"/>
                        <a:defRPr sz="2000">
                          <a:solidFill>
                            <a:schemeClr val="tx1"/>
                          </a:solidFill>
                          <a:latin typeface="Calibri" panose="020F0502020204030204" pitchFamily="34" charset="0"/>
                        </a:defRPr>
                      </a:lvl3pPr>
                      <a:lvl4pPr marL="1600200" indent="-228600">
                        <a:spcBef>
                          <a:spcPct val="20000"/>
                        </a:spcBef>
                        <a:buFont typeface="Arial" panose="020B0604020202020204" pitchFamily="34" charset="0"/>
                        <a:defRPr>
                          <a:solidFill>
                            <a:schemeClr val="tx1"/>
                          </a:solidFill>
                          <a:latin typeface="Calibri" panose="020F0502020204030204" pitchFamily="34" charset="0"/>
                        </a:defRPr>
                      </a:lvl4pPr>
                      <a:lvl5pPr marL="2057400" indent="-228600">
                        <a:spcBef>
                          <a:spcPct val="20000"/>
                        </a:spcBef>
                        <a:buFont typeface="Arial" panose="020B0604020202020204" pitchFamily="34" charset="0"/>
                        <a:defRPr>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9pPr>
                    </a:lstStyle>
                    <a:p>
                      <a:pPr marL="0" marR="0" lvl="0" indent="0" algn="ctr" defTabSz="914400" rtl="0" eaLnBrk="1" fontAlgn="base" latinLnBrk="0" hangingPunct="1">
                        <a:lnSpc>
                          <a:spcPct val="115000"/>
                        </a:lnSpc>
                        <a:spcBef>
                          <a:spcPct val="0"/>
                        </a:spcBef>
                        <a:spcAft>
                          <a:spcPct val="0"/>
                        </a:spcAft>
                        <a:buClrTx/>
                        <a:buSzTx/>
                        <a:buFontTx/>
                        <a:buNone/>
                        <a:tabLst/>
                      </a:pPr>
                      <a:endParaRPr kumimoji="0" lang="fr-FR" altLang="fr-FR" sz="1600" b="0" i="0" u="none" strike="noStrike" cap="none" normalizeH="0" baseline="0">
                        <a:ln>
                          <a:noFill/>
                        </a:ln>
                        <a:solidFill>
                          <a:schemeClr val="tx1"/>
                        </a:solidFill>
                        <a:effectLst/>
                        <a:latin typeface="Times New Roman" panose="02020603050405020304" pitchFamily="18" charset="0"/>
                        <a:cs typeface="Arial" panose="020B0604020202020204" pitchFamily="34" charset="0"/>
                      </a:endParaRP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buFont typeface="Arial" panose="020B0604020202020204" pitchFamily="34" charset="0"/>
                        <a:defRPr sz="2800">
                          <a:solidFill>
                            <a:schemeClr val="tx1"/>
                          </a:solidFill>
                          <a:latin typeface="Calibri" panose="020F0502020204030204" pitchFamily="34" charset="0"/>
                        </a:defRPr>
                      </a:lvl1pPr>
                      <a:lvl2pPr marL="742950" indent="-285750">
                        <a:spcBef>
                          <a:spcPct val="20000"/>
                        </a:spcBef>
                        <a:buFont typeface="Arial" panose="020B0604020202020204" pitchFamily="34" charset="0"/>
                        <a:defRPr sz="2400">
                          <a:solidFill>
                            <a:schemeClr val="tx1"/>
                          </a:solidFill>
                          <a:latin typeface="Calibri" panose="020F0502020204030204" pitchFamily="34" charset="0"/>
                        </a:defRPr>
                      </a:lvl2pPr>
                      <a:lvl3pPr marL="1143000" indent="-228600">
                        <a:spcBef>
                          <a:spcPct val="20000"/>
                        </a:spcBef>
                        <a:buFont typeface="Arial" panose="020B0604020202020204" pitchFamily="34" charset="0"/>
                        <a:defRPr sz="2000">
                          <a:solidFill>
                            <a:schemeClr val="tx1"/>
                          </a:solidFill>
                          <a:latin typeface="Calibri" panose="020F0502020204030204" pitchFamily="34" charset="0"/>
                        </a:defRPr>
                      </a:lvl3pPr>
                      <a:lvl4pPr marL="1600200" indent="-228600">
                        <a:spcBef>
                          <a:spcPct val="20000"/>
                        </a:spcBef>
                        <a:buFont typeface="Arial" panose="020B0604020202020204" pitchFamily="34" charset="0"/>
                        <a:defRPr>
                          <a:solidFill>
                            <a:schemeClr val="tx1"/>
                          </a:solidFill>
                          <a:latin typeface="Calibri" panose="020F0502020204030204" pitchFamily="34" charset="0"/>
                        </a:defRPr>
                      </a:lvl4pPr>
                      <a:lvl5pPr marL="2057400" indent="-228600">
                        <a:spcBef>
                          <a:spcPct val="20000"/>
                        </a:spcBef>
                        <a:buFont typeface="Arial" panose="020B0604020202020204" pitchFamily="34" charset="0"/>
                        <a:defRPr>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9pPr>
                    </a:lstStyle>
                    <a:p>
                      <a:pPr marL="0" marR="0" lvl="0" indent="0" algn="ctr" defTabSz="914400" rtl="0" eaLnBrk="1" fontAlgn="base" latinLnBrk="0" hangingPunct="1">
                        <a:lnSpc>
                          <a:spcPct val="115000"/>
                        </a:lnSpc>
                        <a:spcBef>
                          <a:spcPct val="0"/>
                        </a:spcBef>
                        <a:spcAft>
                          <a:spcPct val="0"/>
                        </a:spcAft>
                        <a:buClrTx/>
                        <a:buSzTx/>
                        <a:buFontTx/>
                        <a:buNone/>
                        <a:tabLst/>
                      </a:pPr>
                      <a:r>
                        <a:rPr kumimoji="0" lang="fr-FR" altLang="fr-FR" sz="1600" b="0" i="0" u="none" strike="noStrike" cap="none" normalizeH="0" baseline="0">
                          <a:ln>
                            <a:noFill/>
                          </a:ln>
                          <a:solidFill>
                            <a:schemeClr val="tx1"/>
                          </a:solidFill>
                          <a:effectLst/>
                          <a:latin typeface="Times New Roman" panose="02020603050405020304" pitchFamily="18" charset="0"/>
                          <a:cs typeface="Arial" panose="020B0604020202020204" pitchFamily="34" charset="0"/>
                        </a:rPr>
                        <a:t>Indice</a:t>
                      </a:r>
                      <a:endParaRPr kumimoji="0" lang="fr-FR" altLang="fr-FR" sz="1600" b="0" i="0" u="none" strike="noStrike" cap="none" normalizeH="0" baseline="0">
                        <a:ln>
                          <a:noFill/>
                        </a:ln>
                        <a:solidFill>
                          <a:schemeClr val="tx1"/>
                        </a:solidFill>
                        <a:effectLst/>
                        <a:latin typeface="Calibri" panose="020F0502020204030204" pitchFamily="34" charset="0"/>
                        <a:cs typeface="Arial" panose="020B0604020202020204" pitchFamily="34" charset="0"/>
                      </a:endParaRP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buFont typeface="Arial" panose="020B0604020202020204" pitchFamily="34" charset="0"/>
                        <a:defRPr sz="2800">
                          <a:solidFill>
                            <a:schemeClr val="tx1"/>
                          </a:solidFill>
                          <a:latin typeface="Calibri" panose="020F0502020204030204" pitchFamily="34" charset="0"/>
                        </a:defRPr>
                      </a:lvl1pPr>
                      <a:lvl2pPr marL="742950" indent="-285750">
                        <a:spcBef>
                          <a:spcPct val="20000"/>
                        </a:spcBef>
                        <a:buFont typeface="Arial" panose="020B0604020202020204" pitchFamily="34" charset="0"/>
                        <a:defRPr sz="2400">
                          <a:solidFill>
                            <a:schemeClr val="tx1"/>
                          </a:solidFill>
                          <a:latin typeface="Calibri" panose="020F0502020204030204" pitchFamily="34" charset="0"/>
                        </a:defRPr>
                      </a:lvl2pPr>
                      <a:lvl3pPr marL="1143000" indent="-228600">
                        <a:spcBef>
                          <a:spcPct val="20000"/>
                        </a:spcBef>
                        <a:buFont typeface="Arial" panose="020B0604020202020204" pitchFamily="34" charset="0"/>
                        <a:defRPr sz="2000">
                          <a:solidFill>
                            <a:schemeClr val="tx1"/>
                          </a:solidFill>
                          <a:latin typeface="Calibri" panose="020F0502020204030204" pitchFamily="34" charset="0"/>
                        </a:defRPr>
                      </a:lvl3pPr>
                      <a:lvl4pPr marL="1600200" indent="-228600">
                        <a:spcBef>
                          <a:spcPct val="20000"/>
                        </a:spcBef>
                        <a:buFont typeface="Arial" panose="020B0604020202020204" pitchFamily="34" charset="0"/>
                        <a:defRPr>
                          <a:solidFill>
                            <a:schemeClr val="tx1"/>
                          </a:solidFill>
                          <a:latin typeface="Calibri" panose="020F0502020204030204" pitchFamily="34" charset="0"/>
                        </a:defRPr>
                      </a:lvl4pPr>
                      <a:lvl5pPr marL="2057400" indent="-228600">
                        <a:spcBef>
                          <a:spcPct val="20000"/>
                        </a:spcBef>
                        <a:buFont typeface="Arial" panose="020B0604020202020204" pitchFamily="34" charset="0"/>
                        <a:defRPr>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9pPr>
                    </a:lstStyle>
                    <a:p>
                      <a:pPr marL="0" marR="0" lvl="0" indent="0" algn="ctr" defTabSz="914400" rtl="0" eaLnBrk="1" fontAlgn="base" latinLnBrk="0" hangingPunct="1">
                        <a:lnSpc>
                          <a:spcPct val="115000"/>
                        </a:lnSpc>
                        <a:spcBef>
                          <a:spcPct val="0"/>
                        </a:spcBef>
                        <a:spcAft>
                          <a:spcPct val="0"/>
                        </a:spcAft>
                        <a:buClrTx/>
                        <a:buSzTx/>
                        <a:buFontTx/>
                        <a:buNone/>
                        <a:tabLst/>
                      </a:pPr>
                      <a:r>
                        <a:rPr kumimoji="0" lang="fr-FR" altLang="fr-FR" sz="1600" b="0" i="0" u="none" strike="noStrike" cap="none" normalizeH="0" baseline="0">
                          <a:ln>
                            <a:noFill/>
                          </a:ln>
                          <a:solidFill>
                            <a:schemeClr val="tx1"/>
                          </a:solidFill>
                          <a:effectLst/>
                          <a:latin typeface="Times New Roman" panose="02020603050405020304" pitchFamily="18" charset="0"/>
                          <a:cs typeface="Arial" panose="020B0604020202020204" pitchFamily="34" charset="0"/>
                        </a:rPr>
                        <a:t>100       80</a:t>
                      </a:r>
                      <a:endParaRPr kumimoji="0" lang="fr-FR" altLang="fr-FR" sz="1600" b="0" i="0" u="none" strike="noStrike" cap="none" normalizeH="0" baseline="0">
                        <a:ln>
                          <a:noFill/>
                        </a:ln>
                        <a:solidFill>
                          <a:schemeClr val="tx1"/>
                        </a:solidFill>
                        <a:effectLst/>
                        <a:latin typeface="Calibri" panose="020F0502020204030204" pitchFamily="34" charset="0"/>
                        <a:cs typeface="Arial" panose="020B0604020202020204" pitchFamily="34" charset="0"/>
                      </a:endParaRP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0B0F0"/>
                    </a:solidFill>
                  </a:tcPr>
                </a:tc>
                <a:tc>
                  <a:txBody>
                    <a:bodyPr/>
                    <a:lstStyle>
                      <a:lvl1pPr>
                        <a:spcBef>
                          <a:spcPct val="20000"/>
                        </a:spcBef>
                        <a:buFont typeface="Arial" panose="020B0604020202020204" pitchFamily="34" charset="0"/>
                        <a:defRPr sz="2800">
                          <a:solidFill>
                            <a:schemeClr val="tx1"/>
                          </a:solidFill>
                          <a:latin typeface="Calibri" panose="020F0502020204030204" pitchFamily="34" charset="0"/>
                        </a:defRPr>
                      </a:lvl1pPr>
                      <a:lvl2pPr marL="742950" indent="-285750">
                        <a:spcBef>
                          <a:spcPct val="20000"/>
                        </a:spcBef>
                        <a:buFont typeface="Arial" panose="020B0604020202020204" pitchFamily="34" charset="0"/>
                        <a:defRPr sz="2400">
                          <a:solidFill>
                            <a:schemeClr val="tx1"/>
                          </a:solidFill>
                          <a:latin typeface="Calibri" panose="020F0502020204030204" pitchFamily="34" charset="0"/>
                        </a:defRPr>
                      </a:lvl2pPr>
                      <a:lvl3pPr marL="1143000" indent="-228600">
                        <a:spcBef>
                          <a:spcPct val="20000"/>
                        </a:spcBef>
                        <a:buFont typeface="Arial" panose="020B0604020202020204" pitchFamily="34" charset="0"/>
                        <a:defRPr sz="2000">
                          <a:solidFill>
                            <a:schemeClr val="tx1"/>
                          </a:solidFill>
                          <a:latin typeface="Calibri" panose="020F0502020204030204" pitchFamily="34" charset="0"/>
                        </a:defRPr>
                      </a:lvl3pPr>
                      <a:lvl4pPr marL="1600200" indent="-228600">
                        <a:spcBef>
                          <a:spcPct val="20000"/>
                        </a:spcBef>
                        <a:buFont typeface="Arial" panose="020B0604020202020204" pitchFamily="34" charset="0"/>
                        <a:defRPr>
                          <a:solidFill>
                            <a:schemeClr val="tx1"/>
                          </a:solidFill>
                          <a:latin typeface="Calibri" panose="020F0502020204030204" pitchFamily="34" charset="0"/>
                        </a:defRPr>
                      </a:lvl4pPr>
                      <a:lvl5pPr marL="2057400" indent="-228600">
                        <a:spcBef>
                          <a:spcPct val="20000"/>
                        </a:spcBef>
                        <a:buFont typeface="Arial" panose="020B0604020202020204" pitchFamily="34" charset="0"/>
                        <a:defRPr>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9pPr>
                    </a:lstStyle>
                    <a:p>
                      <a:pPr marL="0" marR="0" lvl="0" indent="0" algn="ctr" defTabSz="914400" rtl="0" eaLnBrk="1" fontAlgn="base" latinLnBrk="0" hangingPunct="1">
                        <a:lnSpc>
                          <a:spcPct val="115000"/>
                        </a:lnSpc>
                        <a:spcBef>
                          <a:spcPct val="0"/>
                        </a:spcBef>
                        <a:spcAft>
                          <a:spcPct val="0"/>
                        </a:spcAft>
                        <a:buClrTx/>
                        <a:buSzTx/>
                        <a:buFontTx/>
                        <a:buNone/>
                        <a:tabLst/>
                      </a:pPr>
                      <a:r>
                        <a:rPr kumimoji="0" lang="fr-FR" altLang="fr-FR" sz="1600" b="0" i="0" u="none" strike="noStrike" cap="none" normalizeH="0" baseline="0">
                          <a:ln>
                            <a:noFill/>
                          </a:ln>
                          <a:solidFill>
                            <a:schemeClr val="tx1"/>
                          </a:solidFill>
                          <a:effectLst/>
                          <a:latin typeface="Times New Roman" panose="02020603050405020304" pitchFamily="18" charset="0"/>
                          <a:cs typeface="Arial" panose="020B0604020202020204" pitchFamily="34" charset="0"/>
                        </a:rPr>
                        <a:t>80         60</a:t>
                      </a:r>
                      <a:endParaRPr kumimoji="0" lang="fr-FR" altLang="fr-FR" sz="1600" b="0" i="0" u="none" strike="noStrike" cap="none" normalizeH="0" baseline="0">
                        <a:ln>
                          <a:noFill/>
                        </a:ln>
                        <a:solidFill>
                          <a:schemeClr val="tx1"/>
                        </a:solidFill>
                        <a:effectLst/>
                        <a:latin typeface="Calibri" panose="020F0502020204030204" pitchFamily="34" charset="0"/>
                        <a:cs typeface="Arial" panose="020B0604020202020204" pitchFamily="34" charset="0"/>
                      </a:endParaRP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0B050"/>
                    </a:solidFill>
                  </a:tcPr>
                </a:tc>
                <a:tc>
                  <a:txBody>
                    <a:bodyPr/>
                    <a:lstStyle>
                      <a:lvl1pPr>
                        <a:spcBef>
                          <a:spcPct val="20000"/>
                        </a:spcBef>
                        <a:buFont typeface="Arial" panose="020B0604020202020204" pitchFamily="34" charset="0"/>
                        <a:defRPr sz="2800">
                          <a:solidFill>
                            <a:schemeClr val="tx1"/>
                          </a:solidFill>
                          <a:latin typeface="Calibri" panose="020F0502020204030204" pitchFamily="34" charset="0"/>
                        </a:defRPr>
                      </a:lvl1pPr>
                      <a:lvl2pPr marL="742950" indent="-285750">
                        <a:spcBef>
                          <a:spcPct val="20000"/>
                        </a:spcBef>
                        <a:buFont typeface="Arial" panose="020B0604020202020204" pitchFamily="34" charset="0"/>
                        <a:defRPr sz="2400">
                          <a:solidFill>
                            <a:schemeClr val="tx1"/>
                          </a:solidFill>
                          <a:latin typeface="Calibri" panose="020F0502020204030204" pitchFamily="34" charset="0"/>
                        </a:defRPr>
                      </a:lvl2pPr>
                      <a:lvl3pPr marL="1143000" indent="-228600">
                        <a:spcBef>
                          <a:spcPct val="20000"/>
                        </a:spcBef>
                        <a:buFont typeface="Arial" panose="020B0604020202020204" pitchFamily="34" charset="0"/>
                        <a:defRPr sz="2000">
                          <a:solidFill>
                            <a:schemeClr val="tx1"/>
                          </a:solidFill>
                          <a:latin typeface="Calibri" panose="020F0502020204030204" pitchFamily="34" charset="0"/>
                        </a:defRPr>
                      </a:lvl3pPr>
                      <a:lvl4pPr marL="1600200" indent="-228600">
                        <a:spcBef>
                          <a:spcPct val="20000"/>
                        </a:spcBef>
                        <a:buFont typeface="Arial" panose="020B0604020202020204" pitchFamily="34" charset="0"/>
                        <a:defRPr>
                          <a:solidFill>
                            <a:schemeClr val="tx1"/>
                          </a:solidFill>
                          <a:latin typeface="Calibri" panose="020F0502020204030204" pitchFamily="34" charset="0"/>
                        </a:defRPr>
                      </a:lvl4pPr>
                      <a:lvl5pPr marL="2057400" indent="-228600">
                        <a:spcBef>
                          <a:spcPct val="20000"/>
                        </a:spcBef>
                        <a:buFont typeface="Arial" panose="020B0604020202020204" pitchFamily="34" charset="0"/>
                        <a:defRPr>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9pPr>
                    </a:lstStyle>
                    <a:p>
                      <a:pPr marL="0" marR="0" lvl="0" indent="0" algn="ctr" defTabSz="914400" rtl="0" eaLnBrk="1" fontAlgn="base" latinLnBrk="0" hangingPunct="1">
                        <a:lnSpc>
                          <a:spcPct val="115000"/>
                        </a:lnSpc>
                        <a:spcBef>
                          <a:spcPct val="0"/>
                        </a:spcBef>
                        <a:spcAft>
                          <a:spcPct val="0"/>
                        </a:spcAft>
                        <a:buClrTx/>
                        <a:buSzTx/>
                        <a:buFontTx/>
                        <a:buNone/>
                        <a:tabLst/>
                      </a:pPr>
                      <a:r>
                        <a:rPr kumimoji="0" lang="fr-FR" altLang="fr-FR" sz="1600" b="0" i="0" u="none" strike="noStrike" cap="none" normalizeH="0" baseline="0">
                          <a:ln>
                            <a:noFill/>
                          </a:ln>
                          <a:solidFill>
                            <a:schemeClr val="tx1"/>
                          </a:solidFill>
                          <a:effectLst/>
                          <a:latin typeface="Times New Roman" panose="02020603050405020304" pitchFamily="18" charset="0"/>
                          <a:cs typeface="Arial" panose="020B0604020202020204" pitchFamily="34" charset="0"/>
                        </a:rPr>
                        <a:t>60          40</a:t>
                      </a:r>
                      <a:endParaRPr kumimoji="0" lang="fr-FR" altLang="fr-FR" sz="1600" b="0" i="0" u="none" strike="noStrike" cap="none" normalizeH="0" baseline="0">
                        <a:ln>
                          <a:noFill/>
                        </a:ln>
                        <a:solidFill>
                          <a:schemeClr val="tx1"/>
                        </a:solidFill>
                        <a:effectLst/>
                        <a:latin typeface="Calibri" panose="020F0502020204030204" pitchFamily="34" charset="0"/>
                        <a:cs typeface="Arial" panose="020B0604020202020204" pitchFamily="34" charset="0"/>
                      </a:endParaRP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00"/>
                    </a:solidFill>
                  </a:tcPr>
                </a:tc>
                <a:tc>
                  <a:txBody>
                    <a:bodyPr/>
                    <a:lstStyle>
                      <a:lvl1pPr>
                        <a:spcBef>
                          <a:spcPct val="20000"/>
                        </a:spcBef>
                        <a:buFont typeface="Arial" panose="020B0604020202020204" pitchFamily="34" charset="0"/>
                        <a:defRPr sz="2800">
                          <a:solidFill>
                            <a:schemeClr val="tx1"/>
                          </a:solidFill>
                          <a:latin typeface="Calibri" panose="020F0502020204030204" pitchFamily="34" charset="0"/>
                        </a:defRPr>
                      </a:lvl1pPr>
                      <a:lvl2pPr marL="742950" indent="-285750">
                        <a:spcBef>
                          <a:spcPct val="20000"/>
                        </a:spcBef>
                        <a:buFont typeface="Arial" panose="020B0604020202020204" pitchFamily="34" charset="0"/>
                        <a:defRPr sz="2400">
                          <a:solidFill>
                            <a:schemeClr val="tx1"/>
                          </a:solidFill>
                          <a:latin typeface="Calibri" panose="020F0502020204030204" pitchFamily="34" charset="0"/>
                        </a:defRPr>
                      </a:lvl2pPr>
                      <a:lvl3pPr marL="1143000" indent="-228600">
                        <a:spcBef>
                          <a:spcPct val="20000"/>
                        </a:spcBef>
                        <a:buFont typeface="Arial" panose="020B0604020202020204" pitchFamily="34" charset="0"/>
                        <a:defRPr sz="2000">
                          <a:solidFill>
                            <a:schemeClr val="tx1"/>
                          </a:solidFill>
                          <a:latin typeface="Calibri" panose="020F0502020204030204" pitchFamily="34" charset="0"/>
                        </a:defRPr>
                      </a:lvl3pPr>
                      <a:lvl4pPr marL="1600200" indent="-228600">
                        <a:spcBef>
                          <a:spcPct val="20000"/>
                        </a:spcBef>
                        <a:buFont typeface="Arial" panose="020B0604020202020204" pitchFamily="34" charset="0"/>
                        <a:defRPr>
                          <a:solidFill>
                            <a:schemeClr val="tx1"/>
                          </a:solidFill>
                          <a:latin typeface="Calibri" panose="020F0502020204030204" pitchFamily="34" charset="0"/>
                        </a:defRPr>
                      </a:lvl4pPr>
                      <a:lvl5pPr marL="2057400" indent="-228600">
                        <a:spcBef>
                          <a:spcPct val="20000"/>
                        </a:spcBef>
                        <a:buFont typeface="Arial" panose="020B0604020202020204" pitchFamily="34" charset="0"/>
                        <a:defRPr>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9pPr>
                    </a:lstStyle>
                    <a:p>
                      <a:pPr marL="0" marR="0" lvl="0" indent="0" algn="ctr" defTabSz="914400" rtl="0" eaLnBrk="1" fontAlgn="base" latinLnBrk="0" hangingPunct="1">
                        <a:lnSpc>
                          <a:spcPct val="115000"/>
                        </a:lnSpc>
                        <a:spcBef>
                          <a:spcPct val="0"/>
                        </a:spcBef>
                        <a:spcAft>
                          <a:spcPct val="0"/>
                        </a:spcAft>
                        <a:buClrTx/>
                        <a:buSzTx/>
                        <a:buFontTx/>
                        <a:buNone/>
                        <a:tabLst/>
                      </a:pPr>
                      <a:r>
                        <a:rPr kumimoji="0" lang="fr-FR" altLang="fr-FR" sz="1600" b="0" i="0" u="none" strike="noStrike" cap="none" normalizeH="0" baseline="0" dirty="0">
                          <a:ln>
                            <a:noFill/>
                          </a:ln>
                          <a:solidFill>
                            <a:schemeClr val="tx1"/>
                          </a:solidFill>
                          <a:effectLst/>
                          <a:latin typeface="Times New Roman" panose="02020603050405020304" pitchFamily="18" charset="0"/>
                          <a:cs typeface="Arial" panose="020B0604020202020204" pitchFamily="34" charset="0"/>
                        </a:rPr>
                        <a:t>40          20</a:t>
                      </a:r>
                      <a:endParaRPr kumimoji="0" lang="fr-FR" altLang="fr-FR" sz="1600" b="0" i="0" u="none" strike="noStrike" cap="none" normalizeH="0" baseline="0" dirty="0">
                        <a:ln>
                          <a:noFill/>
                        </a:ln>
                        <a:solidFill>
                          <a:schemeClr val="tx1"/>
                        </a:solidFill>
                        <a:effectLst/>
                        <a:latin typeface="Calibri" panose="020F0502020204030204" pitchFamily="34" charset="0"/>
                        <a:cs typeface="Arial" panose="020B0604020202020204" pitchFamily="34" charset="0"/>
                      </a:endParaRP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C000"/>
                    </a:solidFill>
                  </a:tcPr>
                </a:tc>
                <a:tc>
                  <a:txBody>
                    <a:bodyPr/>
                    <a:lstStyle>
                      <a:lvl1pPr>
                        <a:spcBef>
                          <a:spcPct val="20000"/>
                        </a:spcBef>
                        <a:buFont typeface="Arial" panose="020B0604020202020204" pitchFamily="34" charset="0"/>
                        <a:defRPr sz="2800">
                          <a:solidFill>
                            <a:schemeClr val="tx1"/>
                          </a:solidFill>
                          <a:latin typeface="Calibri" panose="020F0502020204030204" pitchFamily="34" charset="0"/>
                        </a:defRPr>
                      </a:lvl1pPr>
                      <a:lvl2pPr marL="742950" indent="-285750">
                        <a:spcBef>
                          <a:spcPct val="20000"/>
                        </a:spcBef>
                        <a:buFont typeface="Arial" panose="020B0604020202020204" pitchFamily="34" charset="0"/>
                        <a:defRPr sz="2400">
                          <a:solidFill>
                            <a:schemeClr val="tx1"/>
                          </a:solidFill>
                          <a:latin typeface="Calibri" panose="020F0502020204030204" pitchFamily="34" charset="0"/>
                        </a:defRPr>
                      </a:lvl2pPr>
                      <a:lvl3pPr marL="1143000" indent="-228600">
                        <a:spcBef>
                          <a:spcPct val="20000"/>
                        </a:spcBef>
                        <a:buFont typeface="Arial" panose="020B0604020202020204" pitchFamily="34" charset="0"/>
                        <a:defRPr sz="2000">
                          <a:solidFill>
                            <a:schemeClr val="tx1"/>
                          </a:solidFill>
                          <a:latin typeface="Calibri" panose="020F0502020204030204" pitchFamily="34" charset="0"/>
                        </a:defRPr>
                      </a:lvl3pPr>
                      <a:lvl4pPr marL="1600200" indent="-228600">
                        <a:spcBef>
                          <a:spcPct val="20000"/>
                        </a:spcBef>
                        <a:buFont typeface="Arial" panose="020B0604020202020204" pitchFamily="34" charset="0"/>
                        <a:defRPr>
                          <a:solidFill>
                            <a:schemeClr val="tx1"/>
                          </a:solidFill>
                          <a:latin typeface="Calibri" panose="020F0502020204030204" pitchFamily="34" charset="0"/>
                        </a:defRPr>
                      </a:lvl4pPr>
                      <a:lvl5pPr marL="2057400" indent="-228600">
                        <a:spcBef>
                          <a:spcPct val="20000"/>
                        </a:spcBef>
                        <a:buFont typeface="Arial" panose="020B0604020202020204" pitchFamily="34" charset="0"/>
                        <a:defRPr>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9pPr>
                    </a:lstStyle>
                    <a:p>
                      <a:pPr marL="0" marR="0" lvl="0" indent="0" algn="ctr" defTabSz="914400" rtl="0" eaLnBrk="1" fontAlgn="base" latinLnBrk="0" hangingPunct="1">
                        <a:lnSpc>
                          <a:spcPct val="115000"/>
                        </a:lnSpc>
                        <a:spcBef>
                          <a:spcPct val="0"/>
                        </a:spcBef>
                        <a:spcAft>
                          <a:spcPct val="0"/>
                        </a:spcAft>
                        <a:buClrTx/>
                        <a:buSzTx/>
                        <a:buFontTx/>
                        <a:buNone/>
                        <a:tabLst/>
                      </a:pPr>
                      <a:r>
                        <a:rPr kumimoji="0" lang="fr-FR" altLang="fr-FR" sz="1600" b="0" i="0" u="none" strike="noStrike" cap="none" normalizeH="0" baseline="0" dirty="0">
                          <a:ln>
                            <a:noFill/>
                          </a:ln>
                          <a:solidFill>
                            <a:schemeClr val="tx1"/>
                          </a:solidFill>
                          <a:effectLst/>
                          <a:latin typeface="Times New Roman" panose="02020603050405020304" pitchFamily="18" charset="0"/>
                          <a:cs typeface="Arial" panose="020B0604020202020204" pitchFamily="34" charset="0"/>
                        </a:rPr>
                        <a:t>20            0</a:t>
                      </a:r>
                      <a:endParaRPr kumimoji="0" lang="fr-FR" altLang="fr-FR" sz="1600" b="0" i="0" u="none" strike="noStrike" cap="none" normalizeH="0" baseline="0" dirty="0">
                        <a:ln>
                          <a:noFill/>
                        </a:ln>
                        <a:solidFill>
                          <a:schemeClr val="tx1"/>
                        </a:solidFill>
                        <a:effectLst/>
                        <a:latin typeface="Calibri" panose="020F0502020204030204" pitchFamily="34" charset="0"/>
                        <a:cs typeface="Arial" panose="020B0604020202020204" pitchFamily="34" charset="0"/>
                      </a:endParaRP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0000"/>
                    </a:solidFill>
                  </a:tcPr>
                </a:tc>
                <a:extLst>
                  <a:ext uri="{0D108BD9-81ED-4DB2-BD59-A6C34878D82A}">
                    <a16:rowId xmlns:a16="http://schemas.microsoft.com/office/drawing/2014/main" val="10001"/>
                  </a:ext>
                </a:extLst>
              </a:tr>
              <a:tr h="262511">
                <a:tc>
                  <a:txBody>
                    <a:bodyPr/>
                    <a:lstStyle>
                      <a:lvl1pPr>
                        <a:spcBef>
                          <a:spcPct val="20000"/>
                        </a:spcBef>
                        <a:buFont typeface="Arial" panose="020B0604020202020204" pitchFamily="34" charset="0"/>
                        <a:defRPr sz="2800">
                          <a:solidFill>
                            <a:schemeClr val="tx1"/>
                          </a:solidFill>
                          <a:latin typeface="Calibri" panose="020F0502020204030204" pitchFamily="34" charset="0"/>
                        </a:defRPr>
                      </a:lvl1pPr>
                      <a:lvl2pPr marL="742950" indent="-285750">
                        <a:spcBef>
                          <a:spcPct val="20000"/>
                        </a:spcBef>
                        <a:buFont typeface="Arial" panose="020B0604020202020204" pitchFamily="34" charset="0"/>
                        <a:defRPr sz="2400">
                          <a:solidFill>
                            <a:schemeClr val="tx1"/>
                          </a:solidFill>
                          <a:latin typeface="Calibri" panose="020F0502020204030204" pitchFamily="34" charset="0"/>
                        </a:defRPr>
                      </a:lvl2pPr>
                      <a:lvl3pPr marL="1143000" indent="-228600">
                        <a:spcBef>
                          <a:spcPct val="20000"/>
                        </a:spcBef>
                        <a:buFont typeface="Arial" panose="020B0604020202020204" pitchFamily="34" charset="0"/>
                        <a:defRPr sz="2000">
                          <a:solidFill>
                            <a:schemeClr val="tx1"/>
                          </a:solidFill>
                          <a:latin typeface="Calibri" panose="020F0502020204030204" pitchFamily="34" charset="0"/>
                        </a:defRPr>
                      </a:lvl3pPr>
                      <a:lvl4pPr marL="1600200" indent="-228600">
                        <a:spcBef>
                          <a:spcPct val="20000"/>
                        </a:spcBef>
                        <a:buFont typeface="Arial" panose="020B0604020202020204" pitchFamily="34" charset="0"/>
                        <a:defRPr>
                          <a:solidFill>
                            <a:schemeClr val="tx1"/>
                          </a:solidFill>
                          <a:latin typeface="Calibri" panose="020F0502020204030204" pitchFamily="34" charset="0"/>
                        </a:defRPr>
                      </a:lvl4pPr>
                      <a:lvl5pPr marL="2057400" indent="-228600">
                        <a:spcBef>
                          <a:spcPct val="20000"/>
                        </a:spcBef>
                        <a:buFont typeface="Arial" panose="020B0604020202020204" pitchFamily="34" charset="0"/>
                        <a:defRPr>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9pPr>
                    </a:lstStyle>
                    <a:p>
                      <a:pPr marL="0" marR="0" lvl="0" indent="0" algn="ctr" defTabSz="914400" rtl="0" eaLnBrk="1" fontAlgn="base" latinLnBrk="0" hangingPunct="1">
                        <a:lnSpc>
                          <a:spcPct val="115000"/>
                        </a:lnSpc>
                        <a:spcBef>
                          <a:spcPct val="0"/>
                        </a:spcBef>
                        <a:spcAft>
                          <a:spcPct val="0"/>
                        </a:spcAft>
                        <a:buClrTx/>
                        <a:buSzTx/>
                        <a:buFontTx/>
                        <a:buNone/>
                        <a:tabLst/>
                      </a:pPr>
                      <a:r>
                        <a:rPr kumimoji="0" lang="fr-FR" altLang="fr-FR" sz="1600" b="1" i="0" u="none" strike="noStrike" cap="none" normalizeH="0" baseline="0">
                          <a:ln>
                            <a:noFill/>
                          </a:ln>
                          <a:solidFill>
                            <a:schemeClr val="tx1"/>
                          </a:solidFill>
                          <a:effectLst/>
                          <a:latin typeface="Times New Roman" panose="02020603050405020304" pitchFamily="18" charset="0"/>
                          <a:cs typeface="Arial" panose="020B0604020202020204" pitchFamily="34" charset="0"/>
                        </a:rPr>
                        <a:t>1  </a:t>
                      </a:r>
                      <a:endParaRPr kumimoji="0" lang="fr-FR" altLang="fr-FR" sz="1600" b="1" i="0" u="none" strike="noStrike" cap="none" normalizeH="0" baseline="0">
                        <a:ln>
                          <a:noFill/>
                        </a:ln>
                        <a:solidFill>
                          <a:schemeClr val="tx1"/>
                        </a:solidFill>
                        <a:effectLst/>
                        <a:latin typeface="Calibri" panose="020F0502020204030204" pitchFamily="34" charset="0"/>
                        <a:cs typeface="Arial" panose="020B0604020202020204" pitchFamily="34" charset="0"/>
                      </a:endParaRP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buFont typeface="Arial" panose="020B0604020202020204" pitchFamily="34" charset="0"/>
                        <a:defRPr sz="2800">
                          <a:solidFill>
                            <a:schemeClr val="tx1"/>
                          </a:solidFill>
                          <a:latin typeface="Calibri" panose="020F0502020204030204" pitchFamily="34" charset="0"/>
                        </a:defRPr>
                      </a:lvl1pPr>
                      <a:lvl2pPr marL="742950" indent="-285750">
                        <a:spcBef>
                          <a:spcPct val="20000"/>
                        </a:spcBef>
                        <a:buFont typeface="Arial" panose="020B0604020202020204" pitchFamily="34" charset="0"/>
                        <a:defRPr sz="2400">
                          <a:solidFill>
                            <a:schemeClr val="tx1"/>
                          </a:solidFill>
                          <a:latin typeface="Calibri" panose="020F0502020204030204" pitchFamily="34" charset="0"/>
                        </a:defRPr>
                      </a:lvl2pPr>
                      <a:lvl3pPr marL="1143000" indent="-228600">
                        <a:spcBef>
                          <a:spcPct val="20000"/>
                        </a:spcBef>
                        <a:buFont typeface="Arial" panose="020B0604020202020204" pitchFamily="34" charset="0"/>
                        <a:defRPr sz="2000">
                          <a:solidFill>
                            <a:schemeClr val="tx1"/>
                          </a:solidFill>
                          <a:latin typeface="Calibri" panose="020F0502020204030204" pitchFamily="34" charset="0"/>
                        </a:defRPr>
                      </a:lvl3pPr>
                      <a:lvl4pPr marL="1600200" indent="-228600">
                        <a:spcBef>
                          <a:spcPct val="20000"/>
                        </a:spcBef>
                        <a:buFont typeface="Arial" panose="020B0604020202020204" pitchFamily="34" charset="0"/>
                        <a:defRPr>
                          <a:solidFill>
                            <a:schemeClr val="tx1"/>
                          </a:solidFill>
                          <a:latin typeface="Calibri" panose="020F0502020204030204" pitchFamily="34" charset="0"/>
                        </a:defRPr>
                      </a:lvl4pPr>
                      <a:lvl5pPr marL="2057400" indent="-228600">
                        <a:spcBef>
                          <a:spcPct val="20000"/>
                        </a:spcBef>
                        <a:buFont typeface="Arial" panose="020B0604020202020204" pitchFamily="34" charset="0"/>
                        <a:defRPr>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9pPr>
                    </a:lstStyle>
                    <a:p>
                      <a:pPr marL="0" marR="0" lvl="0" indent="0" algn="ctr" defTabSz="914400" rtl="0" eaLnBrk="1" fontAlgn="base" latinLnBrk="0" hangingPunct="1">
                        <a:lnSpc>
                          <a:spcPct val="115000"/>
                        </a:lnSpc>
                        <a:spcBef>
                          <a:spcPct val="0"/>
                        </a:spcBef>
                        <a:spcAft>
                          <a:spcPct val="0"/>
                        </a:spcAft>
                        <a:buClrTx/>
                        <a:buSzTx/>
                        <a:buFontTx/>
                        <a:buNone/>
                        <a:tabLst/>
                      </a:pPr>
                      <a:r>
                        <a:rPr kumimoji="0" lang="fr-FR" altLang="fr-FR" sz="1600" b="1" i="0" u="none" strike="noStrike" cap="none" normalizeH="0" baseline="0">
                          <a:ln>
                            <a:noFill/>
                          </a:ln>
                          <a:solidFill>
                            <a:schemeClr val="tx1"/>
                          </a:solidFill>
                          <a:effectLst/>
                          <a:latin typeface="Times New Roman" panose="02020603050405020304" pitchFamily="18" charset="0"/>
                          <a:cs typeface="Arial" panose="020B0604020202020204" pitchFamily="34" charset="0"/>
                        </a:rPr>
                        <a:t>Température</a:t>
                      </a:r>
                      <a:endParaRPr kumimoji="0" lang="fr-FR" altLang="fr-FR" sz="1600" b="0" i="0" u="none" strike="noStrike" cap="none" normalizeH="0" baseline="0">
                        <a:ln>
                          <a:noFill/>
                        </a:ln>
                        <a:solidFill>
                          <a:schemeClr val="tx1"/>
                        </a:solidFill>
                        <a:effectLst/>
                        <a:latin typeface="Calibri" panose="020F0502020204030204" pitchFamily="34" charset="0"/>
                        <a:cs typeface="Arial" panose="020B0604020202020204" pitchFamily="34" charset="0"/>
                      </a:endParaRPr>
                    </a:p>
                  </a:txBody>
                  <a:tcPr marL="68580" marR="68580" marT="0" marB="0" horzOverflow="overflow">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buFont typeface="Arial" panose="020B0604020202020204" pitchFamily="34" charset="0"/>
                        <a:defRPr sz="2800">
                          <a:solidFill>
                            <a:schemeClr val="tx1"/>
                          </a:solidFill>
                          <a:latin typeface="Calibri" panose="020F0502020204030204" pitchFamily="34" charset="0"/>
                        </a:defRPr>
                      </a:lvl1pPr>
                      <a:lvl2pPr marL="742950" indent="-285750">
                        <a:spcBef>
                          <a:spcPct val="20000"/>
                        </a:spcBef>
                        <a:buFont typeface="Arial" panose="020B0604020202020204" pitchFamily="34" charset="0"/>
                        <a:defRPr sz="2400">
                          <a:solidFill>
                            <a:schemeClr val="tx1"/>
                          </a:solidFill>
                          <a:latin typeface="Calibri" panose="020F0502020204030204" pitchFamily="34" charset="0"/>
                        </a:defRPr>
                      </a:lvl2pPr>
                      <a:lvl3pPr marL="1143000" indent="-228600">
                        <a:spcBef>
                          <a:spcPct val="20000"/>
                        </a:spcBef>
                        <a:buFont typeface="Arial" panose="020B0604020202020204" pitchFamily="34" charset="0"/>
                        <a:defRPr sz="2000">
                          <a:solidFill>
                            <a:schemeClr val="tx1"/>
                          </a:solidFill>
                          <a:latin typeface="Calibri" panose="020F0502020204030204" pitchFamily="34" charset="0"/>
                        </a:defRPr>
                      </a:lvl3pPr>
                      <a:lvl4pPr marL="1600200" indent="-228600">
                        <a:spcBef>
                          <a:spcPct val="20000"/>
                        </a:spcBef>
                        <a:buFont typeface="Arial" panose="020B0604020202020204" pitchFamily="34" charset="0"/>
                        <a:defRPr>
                          <a:solidFill>
                            <a:schemeClr val="tx1"/>
                          </a:solidFill>
                          <a:latin typeface="Calibri" panose="020F0502020204030204" pitchFamily="34" charset="0"/>
                        </a:defRPr>
                      </a:lvl4pPr>
                      <a:lvl5pPr marL="2057400" indent="-228600">
                        <a:spcBef>
                          <a:spcPct val="20000"/>
                        </a:spcBef>
                        <a:buFont typeface="Arial" panose="020B0604020202020204" pitchFamily="34" charset="0"/>
                        <a:defRPr>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9pPr>
                    </a:lstStyle>
                    <a:p>
                      <a:pPr marL="0" marR="0" lvl="0" indent="0" algn="ctr" defTabSz="914400" rtl="0" eaLnBrk="1" fontAlgn="base" latinLnBrk="0" hangingPunct="1">
                        <a:lnSpc>
                          <a:spcPct val="115000"/>
                        </a:lnSpc>
                        <a:spcBef>
                          <a:spcPct val="0"/>
                        </a:spcBef>
                        <a:spcAft>
                          <a:spcPct val="0"/>
                        </a:spcAft>
                        <a:buClrTx/>
                        <a:buSzTx/>
                        <a:buFontTx/>
                        <a:buNone/>
                        <a:tabLst/>
                      </a:pPr>
                      <a:endParaRPr kumimoji="0" lang="fr-FR" altLang="fr-FR" sz="1600" b="0" i="0" u="none" strike="noStrike" cap="none" normalizeH="0" baseline="0">
                        <a:ln>
                          <a:noFill/>
                        </a:ln>
                        <a:solidFill>
                          <a:schemeClr val="tx1"/>
                        </a:solidFill>
                        <a:effectLst/>
                        <a:latin typeface="Times New Roman" panose="02020603050405020304" pitchFamily="18" charset="0"/>
                        <a:cs typeface="Arial" panose="020B0604020202020204" pitchFamily="34" charset="0"/>
                      </a:endParaRPr>
                    </a:p>
                  </a:txBody>
                  <a:tcPr marL="68580" marR="68580" marT="0" marB="0" horzOverflow="overflow">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buFont typeface="Arial" panose="020B0604020202020204" pitchFamily="34" charset="0"/>
                        <a:defRPr sz="2800">
                          <a:solidFill>
                            <a:schemeClr val="tx1"/>
                          </a:solidFill>
                          <a:latin typeface="Calibri" panose="020F0502020204030204" pitchFamily="34" charset="0"/>
                        </a:defRPr>
                      </a:lvl1pPr>
                      <a:lvl2pPr marL="742950" indent="-285750">
                        <a:spcBef>
                          <a:spcPct val="20000"/>
                        </a:spcBef>
                        <a:buFont typeface="Arial" panose="020B0604020202020204" pitchFamily="34" charset="0"/>
                        <a:defRPr sz="2400">
                          <a:solidFill>
                            <a:schemeClr val="tx1"/>
                          </a:solidFill>
                          <a:latin typeface="Calibri" panose="020F0502020204030204" pitchFamily="34" charset="0"/>
                        </a:defRPr>
                      </a:lvl2pPr>
                      <a:lvl3pPr marL="1143000" indent="-228600">
                        <a:spcBef>
                          <a:spcPct val="20000"/>
                        </a:spcBef>
                        <a:buFont typeface="Arial" panose="020B0604020202020204" pitchFamily="34" charset="0"/>
                        <a:defRPr sz="2000">
                          <a:solidFill>
                            <a:schemeClr val="tx1"/>
                          </a:solidFill>
                          <a:latin typeface="Calibri" panose="020F0502020204030204" pitchFamily="34" charset="0"/>
                        </a:defRPr>
                      </a:lvl3pPr>
                      <a:lvl4pPr marL="1600200" indent="-228600">
                        <a:spcBef>
                          <a:spcPct val="20000"/>
                        </a:spcBef>
                        <a:buFont typeface="Arial" panose="020B0604020202020204" pitchFamily="34" charset="0"/>
                        <a:defRPr>
                          <a:solidFill>
                            <a:schemeClr val="tx1"/>
                          </a:solidFill>
                          <a:latin typeface="Calibri" panose="020F0502020204030204" pitchFamily="34" charset="0"/>
                        </a:defRPr>
                      </a:lvl4pPr>
                      <a:lvl5pPr marL="2057400" indent="-228600">
                        <a:spcBef>
                          <a:spcPct val="20000"/>
                        </a:spcBef>
                        <a:buFont typeface="Arial" panose="020B0604020202020204" pitchFamily="34" charset="0"/>
                        <a:defRPr>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9pPr>
                    </a:lstStyle>
                    <a:p>
                      <a:pPr marL="0" marR="0" lvl="0" indent="0" algn="ctr" defTabSz="914400" rtl="0" eaLnBrk="1" fontAlgn="base" latinLnBrk="0" hangingPunct="1">
                        <a:lnSpc>
                          <a:spcPct val="115000"/>
                        </a:lnSpc>
                        <a:spcBef>
                          <a:spcPct val="0"/>
                        </a:spcBef>
                        <a:spcAft>
                          <a:spcPct val="0"/>
                        </a:spcAft>
                        <a:buClrTx/>
                        <a:buSzTx/>
                        <a:buFontTx/>
                        <a:buNone/>
                        <a:tabLst/>
                      </a:pPr>
                      <a:endParaRPr kumimoji="0" lang="fr-FR" altLang="fr-FR" sz="1600" b="0" i="0" u="none" strike="noStrike" cap="none" normalizeH="0" baseline="0">
                        <a:ln>
                          <a:noFill/>
                        </a:ln>
                        <a:solidFill>
                          <a:schemeClr val="tx1"/>
                        </a:solidFill>
                        <a:effectLst/>
                        <a:latin typeface="Times New Roman" panose="02020603050405020304" pitchFamily="18" charset="0"/>
                        <a:cs typeface="Arial" panose="020B0604020202020204" pitchFamily="34" charset="0"/>
                      </a:endParaRPr>
                    </a:p>
                  </a:txBody>
                  <a:tcPr marL="68580" marR="68580" marT="0" marB="0" horzOverflow="overflow">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buFont typeface="Arial" panose="020B0604020202020204" pitchFamily="34" charset="0"/>
                        <a:defRPr sz="2800">
                          <a:solidFill>
                            <a:schemeClr val="tx1"/>
                          </a:solidFill>
                          <a:latin typeface="Calibri" panose="020F0502020204030204" pitchFamily="34" charset="0"/>
                        </a:defRPr>
                      </a:lvl1pPr>
                      <a:lvl2pPr marL="742950" indent="-285750">
                        <a:spcBef>
                          <a:spcPct val="20000"/>
                        </a:spcBef>
                        <a:buFont typeface="Arial" panose="020B0604020202020204" pitchFamily="34" charset="0"/>
                        <a:defRPr sz="2400">
                          <a:solidFill>
                            <a:schemeClr val="tx1"/>
                          </a:solidFill>
                          <a:latin typeface="Calibri" panose="020F0502020204030204" pitchFamily="34" charset="0"/>
                        </a:defRPr>
                      </a:lvl2pPr>
                      <a:lvl3pPr marL="1143000" indent="-228600">
                        <a:spcBef>
                          <a:spcPct val="20000"/>
                        </a:spcBef>
                        <a:buFont typeface="Arial" panose="020B0604020202020204" pitchFamily="34" charset="0"/>
                        <a:defRPr sz="2000">
                          <a:solidFill>
                            <a:schemeClr val="tx1"/>
                          </a:solidFill>
                          <a:latin typeface="Calibri" panose="020F0502020204030204" pitchFamily="34" charset="0"/>
                        </a:defRPr>
                      </a:lvl3pPr>
                      <a:lvl4pPr marL="1600200" indent="-228600">
                        <a:spcBef>
                          <a:spcPct val="20000"/>
                        </a:spcBef>
                        <a:buFont typeface="Arial" panose="020B0604020202020204" pitchFamily="34" charset="0"/>
                        <a:defRPr>
                          <a:solidFill>
                            <a:schemeClr val="tx1"/>
                          </a:solidFill>
                          <a:latin typeface="Calibri" panose="020F0502020204030204" pitchFamily="34" charset="0"/>
                        </a:defRPr>
                      </a:lvl4pPr>
                      <a:lvl5pPr marL="2057400" indent="-228600">
                        <a:spcBef>
                          <a:spcPct val="20000"/>
                        </a:spcBef>
                        <a:buFont typeface="Arial" panose="020B0604020202020204" pitchFamily="34" charset="0"/>
                        <a:defRPr>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9pPr>
                    </a:lstStyle>
                    <a:p>
                      <a:pPr marL="0" marR="0" lvl="0" indent="0" algn="ctr" defTabSz="914400" rtl="0" eaLnBrk="1" fontAlgn="base" latinLnBrk="0" hangingPunct="1">
                        <a:lnSpc>
                          <a:spcPct val="115000"/>
                        </a:lnSpc>
                        <a:spcBef>
                          <a:spcPct val="0"/>
                        </a:spcBef>
                        <a:spcAft>
                          <a:spcPct val="0"/>
                        </a:spcAft>
                        <a:buClrTx/>
                        <a:buSzTx/>
                        <a:buFontTx/>
                        <a:buNone/>
                        <a:tabLst/>
                      </a:pPr>
                      <a:endParaRPr kumimoji="0" lang="fr-FR" altLang="fr-FR" sz="1600" b="0" i="0" u="none" strike="noStrike" cap="none" normalizeH="0" baseline="0">
                        <a:ln>
                          <a:noFill/>
                        </a:ln>
                        <a:solidFill>
                          <a:schemeClr val="tx1"/>
                        </a:solidFill>
                        <a:effectLst/>
                        <a:latin typeface="Times New Roman" panose="02020603050405020304" pitchFamily="18" charset="0"/>
                        <a:cs typeface="Arial" panose="020B0604020202020204" pitchFamily="34" charset="0"/>
                      </a:endParaRPr>
                    </a:p>
                  </a:txBody>
                  <a:tcPr marL="68580" marR="68580" marT="0" marB="0" horzOverflow="overflow">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buFont typeface="Arial" panose="020B0604020202020204" pitchFamily="34" charset="0"/>
                        <a:defRPr sz="2800">
                          <a:solidFill>
                            <a:schemeClr val="tx1"/>
                          </a:solidFill>
                          <a:latin typeface="Calibri" panose="020F0502020204030204" pitchFamily="34" charset="0"/>
                        </a:defRPr>
                      </a:lvl1pPr>
                      <a:lvl2pPr marL="742950" indent="-285750">
                        <a:spcBef>
                          <a:spcPct val="20000"/>
                        </a:spcBef>
                        <a:buFont typeface="Arial" panose="020B0604020202020204" pitchFamily="34" charset="0"/>
                        <a:defRPr sz="2400">
                          <a:solidFill>
                            <a:schemeClr val="tx1"/>
                          </a:solidFill>
                          <a:latin typeface="Calibri" panose="020F0502020204030204" pitchFamily="34" charset="0"/>
                        </a:defRPr>
                      </a:lvl2pPr>
                      <a:lvl3pPr marL="1143000" indent="-228600">
                        <a:spcBef>
                          <a:spcPct val="20000"/>
                        </a:spcBef>
                        <a:buFont typeface="Arial" panose="020B0604020202020204" pitchFamily="34" charset="0"/>
                        <a:defRPr sz="2000">
                          <a:solidFill>
                            <a:schemeClr val="tx1"/>
                          </a:solidFill>
                          <a:latin typeface="Calibri" panose="020F0502020204030204" pitchFamily="34" charset="0"/>
                        </a:defRPr>
                      </a:lvl3pPr>
                      <a:lvl4pPr marL="1600200" indent="-228600">
                        <a:spcBef>
                          <a:spcPct val="20000"/>
                        </a:spcBef>
                        <a:buFont typeface="Arial" panose="020B0604020202020204" pitchFamily="34" charset="0"/>
                        <a:defRPr>
                          <a:solidFill>
                            <a:schemeClr val="tx1"/>
                          </a:solidFill>
                          <a:latin typeface="Calibri" panose="020F0502020204030204" pitchFamily="34" charset="0"/>
                        </a:defRPr>
                      </a:lvl4pPr>
                      <a:lvl5pPr marL="2057400" indent="-228600">
                        <a:spcBef>
                          <a:spcPct val="20000"/>
                        </a:spcBef>
                        <a:buFont typeface="Arial" panose="020B0604020202020204" pitchFamily="34" charset="0"/>
                        <a:defRPr>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9pPr>
                    </a:lstStyle>
                    <a:p>
                      <a:pPr marL="0" marR="0" lvl="0" indent="0" algn="ctr" defTabSz="914400" rtl="0" eaLnBrk="1" fontAlgn="base" latinLnBrk="0" hangingPunct="1">
                        <a:lnSpc>
                          <a:spcPct val="115000"/>
                        </a:lnSpc>
                        <a:spcBef>
                          <a:spcPct val="0"/>
                        </a:spcBef>
                        <a:spcAft>
                          <a:spcPct val="0"/>
                        </a:spcAft>
                        <a:buClrTx/>
                        <a:buSzTx/>
                        <a:buFontTx/>
                        <a:buNone/>
                        <a:tabLst/>
                      </a:pPr>
                      <a:endParaRPr kumimoji="0" lang="fr-FR" altLang="fr-FR" sz="1600" b="0" i="0" u="none" strike="noStrike" cap="none" normalizeH="0" baseline="0">
                        <a:ln>
                          <a:noFill/>
                        </a:ln>
                        <a:solidFill>
                          <a:schemeClr val="tx1"/>
                        </a:solidFill>
                        <a:effectLst/>
                        <a:latin typeface="Times New Roman" panose="02020603050405020304" pitchFamily="18" charset="0"/>
                        <a:cs typeface="Arial" panose="020B0604020202020204" pitchFamily="34" charset="0"/>
                      </a:endParaRPr>
                    </a:p>
                  </a:txBody>
                  <a:tcPr marL="68580" marR="68580" marT="0" marB="0" horzOverflow="overflow">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buFont typeface="Arial" panose="020B0604020202020204" pitchFamily="34" charset="0"/>
                        <a:defRPr sz="2800">
                          <a:solidFill>
                            <a:schemeClr val="tx1"/>
                          </a:solidFill>
                          <a:latin typeface="Calibri" panose="020F0502020204030204" pitchFamily="34" charset="0"/>
                        </a:defRPr>
                      </a:lvl1pPr>
                      <a:lvl2pPr marL="742950" indent="-285750">
                        <a:spcBef>
                          <a:spcPct val="20000"/>
                        </a:spcBef>
                        <a:buFont typeface="Arial" panose="020B0604020202020204" pitchFamily="34" charset="0"/>
                        <a:defRPr sz="2400">
                          <a:solidFill>
                            <a:schemeClr val="tx1"/>
                          </a:solidFill>
                          <a:latin typeface="Calibri" panose="020F0502020204030204" pitchFamily="34" charset="0"/>
                        </a:defRPr>
                      </a:lvl2pPr>
                      <a:lvl3pPr marL="1143000" indent="-228600">
                        <a:spcBef>
                          <a:spcPct val="20000"/>
                        </a:spcBef>
                        <a:buFont typeface="Arial" panose="020B0604020202020204" pitchFamily="34" charset="0"/>
                        <a:defRPr sz="2000">
                          <a:solidFill>
                            <a:schemeClr val="tx1"/>
                          </a:solidFill>
                          <a:latin typeface="Calibri" panose="020F0502020204030204" pitchFamily="34" charset="0"/>
                        </a:defRPr>
                      </a:lvl3pPr>
                      <a:lvl4pPr marL="1600200" indent="-228600">
                        <a:spcBef>
                          <a:spcPct val="20000"/>
                        </a:spcBef>
                        <a:buFont typeface="Arial" panose="020B0604020202020204" pitchFamily="34" charset="0"/>
                        <a:defRPr>
                          <a:solidFill>
                            <a:schemeClr val="tx1"/>
                          </a:solidFill>
                          <a:latin typeface="Calibri" panose="020F0502020204030204" pitchFamily="34" charset="0"/>
                        </a:defRPr>
                      </a:lvl4pPr>
                      <a:lvl5pPr marL="2057400" indent="-228600">
                        <a:spcBef>
                          <a:spcPct val="20000"/>
                        </a:spcBef>
                        <a:buFont typeface="Arial" panose="020B0604020202020204" pitchFamily="34" charset="0"/>
                        <a:defRPr>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9pPr>
                    </a:lstStyle>
                    <a:p>
                      <a:pPr marL="0" marR="0" lvl="0" indent="0" algn="ctr" defTabSz="914400" rtl="0" eaLnBrk="1" fontAlgn="base" latinLnBrk="0" hangingPunct="1">
                        <a:lnSpc>
                          <a:spcPct val="115000"/>
                        </a:lnSpc>
                        <a:spcBef>
                          <a:spcPct val="0"/>
                        </a:spcBef>
                        <a:spcAft>
                          <a:spcPct val="0"/>
                        </a:spcAft>
                        <a:buClrTx/>
                        <a:buSzTx/>
                        <a:buFontTx/>
                        <a:buNone/>
                        <a:tabLst/>
                      </a:pPr>
                      <a:endParaRPr kumimoji="0" lang="fr-FR" altLang="fr-FR" sz="1600" b="0" i="0" u="none" strike="noStrike" cap="none" normalizeH="0" baseline="0">
                        <a:ln>
                          <a:noFill/>
                        </a:ln>
                        <a:solidFill>
                          <a:schemeClr val="tx1"/>
                        </a:solidFill>
                        <a:effectLst/>
                        <a:latin typeface="Times New Roman" panose="02020603050405020304" pitchFamily="18" charset="0"/>
                        <a:cs typeface="Arial" panose="020B0604020202020204" pitchFamily="34" charset="0"/>
                      </a:endParaRPr>
                    </a:p>
                  </a:txBody>
                  <a:tcPr marL="68580" marR="68580" marT="0" marB="0" horzOverflow="overflow">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262511">
                <a:tc>
                  <a:txBody>
                    <a:bodyPr/>
                    <a:lstStyle>
                      <a:lvl1pPr>
                        <a:spcBef>
                          <a:spcPct val="20000"/>
                        </a:spcBef>
                        <a:buFont typeface="Arial" panose="020B0604020202020204" pitchFamily="34" charset="0"/>
                        <a:defRPr sz="2800">
                          <a:solidFill>
                            <a:schemeClr val="tx1"/>
                          </a:solidFill>
                          <a:latin typeface="Calibri" panose="020F0502020204030204" pitchFamily="34" charset="0"/>
                        </a:defRPr>
                      </a:lvl1pPr>
                      <a:lvl2pPr marL="742950" indent="-285750">
                        <a:spcBef>
                          <a:spcPct val="20000"/>
                        </a:spcBef>
                        <a:buFont typeface="Arial" panose="020B0604020202020204" pitchFamily="34" charset="0"/>
                        <a:defRPr sz="2400">
                          <a:solidFill>
                            <a:schemeClr val="tx1"/>
                          </a:solidFill>
                          <a:latin typeface="Calibri" panose="020F0502020204030204" pitchFamily="34" charset="0"/>
                        </a:defRPr>
                      </a:lvl2pPr>
                      <a:lvl3pPr marL="1143000" indent="-228600">
                        <a:spcBef>
                          <a:spcPct val="20000"/>
                        </a:spcBef>
                        <a:buFont typeface="Arial" panose="020B0604020202020204" pitchFamily="34" charset="0"/>
                        <a:defRPr sz="2000">
                          <a:solidFill>
                            <a:schemeClr val="tx1"/>
                          </a:solidFill>
                          <a:latin typeface="Calibri" panose="020F0502020204030204" pitchFamily="34" charset="0"/>
                        </a:defRPr>
                      </a:lvl3pPr>
                      <a:lvl4pPr marL="1600200" indent="-228600">
                        <a:spcBef>
                          <a:spcPct val="20000"/>
                        </a:spcBef>
                        <a:buFont typeface="Arial" panose="020B0604020202020204" pitchFamily="34" charset="0"/>
                        <a:defRPr>
                          <a:solidFill>
                            <a:schemeClr val="tx1"/>
                          </a:solidFill>
                          <a:latin typeface="Calibri" panose="020F0502020204030204" pitchFamily="34" charset="0"/>
                        </a:defRPr>
                      </a:lvl4pPr>
                      <a:lvl5pPr marL="2057400" indent="-228600">
                        <a:spcBef>
                          <a:spcPct val="20000"/>
                        </a:spcBef>
                        <a:buFont typeface="Arial" panose="020B0604020202020204" pitchFamily="34" charset="0"/>
                        <a:defRPr>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9pPr>
                    </a:lstStyle>
                    <a:p>
                      <a:pPr marL="0" marR="0" lvl="0" indent="0" algn="ctr" defTabSz="914400" rtl="0" eaLnBrk="1" fontAlgn="base" latinLnBrk="0" hangingPunct="1">
                        <a:lnSpc>
                          <a:spcPct val="115000"/>
                        </a:lnSpc>
                        <a:spcBef>
                          <a:spcPct val="0"/>
                        </a:spcBef>
                        <a:spcAft>
                          <a:spcPct val="0"/>
                        </a:spcAft>
                        <a:buClrTx/>
                        <a:buSzTx/>
                        <a:buFontTx/>
                        <a:buNone/>
                        <a:tabLst/>
                      </a:pPr>
                      <a:endParaRPr kumimoji="0" lang="fr-FR" altLang="fr-FR" sz="1600" b="0" i="0" u="none" strike="noStrike" cap="none" normalizeH="0" baseline="0">
                        <a:ln>
                          <a:noFill/>
                        </a:ln>
                        <a:solidFill>
                          <a:schemeClr val="tx1"/>
                        </a:solidFill>
                        <a:effectLst/>
                        <a:latin typeface="Times New Roman" panose="02020603050405020304" pitchFamily="18" charset="0"/>
                        <a:cs typeface="Arial" panose="020B0604020202020204" pitchFamily="34" charset="0"/>
                      </a:endParaRP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buFont typeface="Arial" panose="020B0604020202020204" pitchFamily="34" charset="0"/>
                        <a:defRPr sz="2800">
                          <a:solidFill>
                            <a:schemeClr val="tx1"/>
                          </a:solidFill>
                          <a:latin typeface="Calibri" panose="020F0502020204030204" pitchFamily="34" charset="0"/>
                        </a:defRPr>
                      </a:lvl1pPr>
                      <a:lvl2pPr marL="742950" indent="-285750">
                        <a:spcBef>
                          <a:spcPct val="20000"/>
                        </a:spcBef>
                        <a:buFont typeface="Arial" panose="020B0604020202020204" pitchFamily="34" charset="0"/>
                        <a:defRPr sz="2400">
                          <a:solidFill>
                            <a:schemeClr val="tx1"/>
                          </a:solidFill>
                          <a:latin typeface="Calibri" panose="020F0502020204030204" pitchFamily="34" charset="0"/>
                        </a:defRPr>
                      </a:lvl2pPr>
                      <a:lvl3pPr marL="1143000" indent="-228600">
                        <a:spcBef>
                          <a:spcPct val="20000"/>
                        </a:spcBef>
                        <a:buFont typeface="Arial" panose="020B0604020202020204" pitchFamily="34" charset="0"/>
                        <a:defRPr sz="2000">
                          <a:solidFill>
                            <a:schemeClr val="tx1"/>
                          </a:solidFill>
                          <a:latin typeface="Calibri" panose="020F0502020204030204" pitchFamily="34" charset="0"/>
                        </a:defRPr>
                      </a:lvl3pPr>
                      <a:lvl4pPr marL="1600200" indent="-228600">
                        <a:spcBef>
                          <a:spcPct val="20000"/>
                        </a:spcBef>
                        <a:buFont typeface="Arial" panose="020B0604020202020204" pitchFamily="34" charset="0"/>
                        <a:defRPr>
                          <a:solidFill>
                            <a:schemeClr val="tx1"/>
                          </a:solidFill>
                          <a:latin typeface="Calibri" panose="020F0502020204030204" pitchFamily="34" charset="0"/>
                        </a:defRPr>
                      </a:lvl4pPr>
                      <a:lvl5pPr marL="2057400" indent="-228600">
                        <a:spcBef>
                          <a:spcPct val="20000"/>
                        </a:spcBef>
                        <a:buFont typeface="Arial" panose="020B0604020202020204" pitchFamily="34" charset="0"/>
                        <a:defRPr>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9pPr>
                    </a:lstStyle>
                    <a:p>
                      <a:pPr marL="0" marR="0" lvl="0" indent="0" algn="ctr" defTabSz="914400" rtl="0" eaLnBrk="1" fontAlgn="base" latinLnBrk="0" hangingPunct="1">
                        <a:lnSpc>
                          <a:spcPct val="115000"/>
                        </a:lnSpc>
                        <a:spcBef>
                          <a:spcPct val="0"/>
                        </a:spcBef>
                        <a:spcAft>
                          <a:spcPct val="0"/>
                        </a:spcAft>
                        <a:buClrTx/>
                        <a:buSzTx/>
                        <a:buFontTx/>
                        <a:buNone/>
                        <a:tabLst/>
                      </a:pPr>
                      <a:r>
                        <a:rPr kumimoji="0" lang="fr-FR" altLang="fr-FR" sz="1600" b="0" i="0" u="none" strike="noStrike" cap="none" normalizeH="0" baseline="0">
                          <a:ln>
                            <a:noFill/>
                          </a:ln>
                          <a:solidFill>
                            <a:schemeClr val="tx1"/>
                          </a:solidFill>
                          <a:effectLst/>
                          <a:latin typeface="Times New Roman" panose="02020603050405020304" pitchFamily="18" charset="0"/>
                          <a:cs typeface="Arial" panose="020B0604020202020204" pitchFamily="34" charset="0"/>
                        </a:rPr>
                        <a:t>Température °C</a:t>
                      </a:r>
                      <a:endParaRPr kumimoji="0" lang="fr-FR" altLang="fr-FR" sz="1600" b="0" i="0" u="none" strike="noStrike" cap="none" normalizeH="0" baseline="0">
                        <a:ln>
                          <a:noFill/>
                        </a:ln>
                        <a:solidFill>
                          <a:schemeClr val="tx1"/>
                        </a:solidFill>
                        <a:effectLst/>
                        <a:latin typeface="Calibri" panose="020F0502020204030204" pitchFamily="34" charset="0"/>
                        <a:cs typeface="Arial" panose="020B0604020202020204" pitchFamily="34" charset="0"/>
                      </a:endParaRP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buFont typeface="Arial" panose="020B0604020202020204" pitchFamily="34" charset="0"/>
                        <a:defRPr sz="2800">
                          <a:solidFill>
                            <a:schemeClr val="tx1"/>
                          </a:solidFill>
                          <a:latin typeface="Calibri" panose="020F0502020204030204" pitchFamily="34" charset="0"/>
                        </a:defRPr>
                      </a:lvl1pPr>
                      <a:lvl2pPr marL="742950" indent="-285750">
                        <a:spcBef>
                          <a:spcPct val="20000"/>
                        </a:spcBef>
                        <a:buFont typeface="Arial" panose="020B0604020202020204" pitchFamily="34" charset="0"/>
                        <a:defRPr sz="2400">
                          <a:solidFill>
                            <a:schemeClr val="tx1"/>
                          </a:solidFill>
                          <a:latin typeface="Calibri" panose="020F0502020204030204" pitchFamily="34" charset="0"/>
                        </a:defRPr>
                      </a:lvl2pPr>
                      <a:lvl3pPr marL="1143000" indent="-228600">
                        <a:spcBef>
                          <a:spcPct val="20000"/>
                        </a:spcBef>
                        <a:buFont typeface="Arial" panose="020B0604020202020204" pitchFamily="34" charset="0"/>
                        <a:defRPr sz="2000">
                          <a:solidFill>
                            <a:schemeClr val="tx1"/>
                          </a:solidFill>
                          <a:latin typeface="Calibri" panose="020F0502020204030204" pitchFamily="34" charset="0"/>
                        </a:defRPr>
                      </a:lvl3pPr>
                      <a:lvl4pPr marL="1600200" indent="-228600">
                        <a:spcBef>
                          <a:spcPct val="20000"/>
                        </a:spcBef>
                        <a:buFont typeface="Arial" panose="020B0604020202020204" pitchFamily="34" charset="0"/>
                        <a:defRPr>
                          <a:solidFill>
                            <a:schemeClr val="tx1"/>
                          </a:solidFill>
                          <a:latin typeface="Calibri" panose="020F0502020204030204" pitchFamily="34" charset="0"/>
                        </a:defRPr>
                      </a:lvl4pPr>
                      <a:lvl5pPr marL="2057400" indent="-228600">
                        <a:spcBef>
                          <a:spcPct val="20000"/>
                        </a:spcBef>
                        <a:buFont typeface="Arial" panose="020B0604020202020204" pitchFamily="34" charset="0"/>
                        <a:defRPr>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9pPr>
                    </a:lstStyle>
                    <a:p>
                      <a:pPr marL="0" marR="0" lvl="0" indent="0" algn="ctr" defTabSz="914400" rtl="0" eaLnBrk="1" fontAlgn="base" latinLnBrk="0" hangingPunct="1">
                        <a:lnSpc>
                          <a:spcPct val="115000"/>
                        </a:lnSpc>
                        <a:spcBef>
                          <a:spcPct val="0"/>
                        </a:spcBef>
                        <a:spcAft>
                          <a:spcPct val="0"/>
                        </a:spcAft>
                        <a:buClrTx/>
                        <a:buSzTx/>
                        <a:buFontTx/>
                        <a:buNone/>
                        <a:tabLst/>
                      </a:pPr>
                      <a:r>
                        <a:rPr kumimoji="0" lang="fr-FR" altLang="fr-FR" sz="1600" b="0" i="0" u="none" strike="noStrike" cap="none" normalizeH="0" baseline="0">
                          <a:ln>
                            <a:noFill/>
                          </a:ln>
                          <a:solidFill>
                            <a:schemeClr val="tx1"/>
                          </a:solidFill>
                          <a:effectLst/>
                          <a:latin typeface="Times New Roman" panose="02020603050405020304" pitchFamily="18" charset="0"/>
                          <a:cs typeface="Arial" panose="020B0604020202020204" pitchFamily="34" charset="0"/>
                        </a:rPr>
                        <a:t>0 - 20</a:t>
                      </a:r>
                      <a:endParaRPr kumimoji="0" lang="fr-FR" altLang="fr-FR" sz="1600" b="0" i="0" u="none" strike="noStrike" cap="none" normalizeH="0" baseline="0">
                        <a:ln>
                          <a:noFill/>
                        </a:ln>
                        <a:solidFill>
                          <a:schemeClr val="tx1"/>
                        </a:solidFill>
                        <a:effectLst/>
                        <a:latin typeface="Calibri" panose="020F0502020204030204" pitchFamily="34" charset="0"/>
                        <a:cs typeface="Arial" panose="020B0604020202020204" pitchFamily="34" charset="0"/>
                      </a:endParaRP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0B0F0"/>
                    </a:solidFill>
                  </a:tcPr>
                </a:tc>
                <a:tc>
                  <a:txBody>
                    <a:bodyPr/>
                    <a:lstStyle>
                      <a:lvl1pPr>
                        <a:spcBef>
                          <a:spcPct val="20000"/>
                        </a:spcBef>
                        <a:buFont typeface="Arial" panose="020B0604020202020204" pitchFamily="34" charset="0"/>
                        <a:defRPr sz="2800">
                          <a:solidFill>
                            <a:schemeClr val="tx1"/>
                          </a:solidFill>
                          <a:latin typeface="Calibri" panose="020F0502020204030204" pitchFamily="34" charset="0"/>
                        </a:defRPr>
                      </a:lvl1pPr>
                      <a:lvl2pPr marL="742950" indent="-285750">
                        <a:spcBef>
                          <a:spcPct val="20000"/>
                        </a:spcBef>
                        <a:buFont typeface="Arial" panose="020B0604020202020204" pitchFamily="34" charset="0"/>
                        <a:defRPr sz="2400">
                          <a:solidFill>
                            <a:schemeClr val="tx1"/>
                          </a:solidFill>
                          <a:latin typeface="Calibri" panose="020F0502020204030204" pitchFamily="34" charset="0"/>
                        </a:defRPr>
                      </a:lvl2pPr>
                      <a:lvl3pPr marL="1143000" indent="-228600">
                        <a:spcBef>
                          <a:spcPct val="20000"/>
                        </a:spcBef>
                        <a:buFont typeface="Arial" panose="020B0604020202020204" pitchFamily="34" charset="0"/>
                        <a:defRPr sz="2000">
                          <a:solidFill>
                            <a:schemeClr val="tx1"/>
                          </a:solidFill>
                          <a:latin typeface="Calibri" panose="020F0502020204030204" pitchFamily="34" charset="0"/>
                        </a:defRPr>
                      </a:lvl3pPr>
                      <a:lvl4pPr marL="1600200" indent="-228600">
                        <a:spcBef>
                          <a:spcPct val="20000"/>
                        </a:spcBef>
                        <a:buFont typeface="Arial" panose="020B0604020202020204" pitchFamily="34" charset="0"/>
                        <a:defRPr>
                          <a:solidFill>
                            <a:schemeClr val="tx1"/>
                          </a:solidFill>
                          <a:latin typeface="Calibri" panose="020F0502020204030204" pitchFamily="34" charset="0"/>
                        </a:defRPr>
                      </a:lvl4pPr>
                      <a:lvl5pPr marL="2057400" indent="-228600">
                        <a:spcBef>
                          <a:spcPct val="20000"/>
                        </a:spcBef>
                        <a:buFont typeface="Arial" panose="020B0604020202020204" pitchFamily="34" charset="0"/>
                        <a:defRPr>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9pPr>
                    </a:lstStyle>
                    <a:p>
                      <a:pPr marL="0" marR="0" lvl="0" indent="0" algn="ctr" defTabSz="914400" rtl="0" eaLnBrk="1" fontAlgn="base" latinLnBrk="0" hangingPunct="1">
                        <a:lnSpc>
                          <a:spcPct val="115000"/>
                        </a:lnSpc>
                        <a:spcBef>
                          <a:spcPct val="0"/>
                        </a:spcBef>
                        <a:spcAft>
                          <a:spcPct val="0"/>
                        </a:spcAft>
                        <a:buClrTx/>
                        <a:buSzTx/>
                        <a:buFontTx/>
                        <a:buNone/>
                        <a:tabLst/>
                      </a:pPr>
                      <a:r>
                        <a:rPr kumimoji="0" lang="fr-FR" altLang="fr-FR" sz="1600" b="0" i="0" u="none" strike="noStrike" cap="none" normalizeH="0" baseline="0">
                          <a:ln>
                            <a:noFill/>
                          </a:ln>
                          <a:solidFill>
                            <a:schemeClr val="tx1"/>
                          </a:solidFill>
                          <a:effectLst/>
                          <a:latin typeface="Times New Roman" panose="02020603050405020304" pitchFamily="18" charset="0"/>
                          <a:cs typeface="Arial" panose="020B0604020202020204" pitchFamily="34" charset="0"/>
                        </a:rPr>
                        <a:t>20 - 25</a:t>
                      </a:r>
                      <a:endParaRPr kumimoji="0" lang="fr-FR" altLang="fr-FR" sz="1600" b="0" i="0" u="none" strike="noStrike" cap="none" normalizeH="0" baseline="0">
                        <a:ln>
                          <a:noFill/>
                        </a:ln>
                        <a:solidFill>
                          <a:schemeClr val="tx1"/>
                        </a:solidFill>
                        <a:effectLst/>
                        <a:latin typeface="Calibri" panose="020F0502020204030204" pitchFamily="34" charset="0"/>
                        <a:cs typeface="Arial" panose="020B0604020202020204" pitchFamily="34" charset="0"/>
                      </a:endParaRP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0B050"/>
                    </a:solidFill>
                  </a:tcPr>
                </a:tc>
                <a:tc>
                  <a:txBody>
                    <a:bodyPr/>
                    <a:lstStyle>
                      <a:lvl1pPr>
                        <a:spcBef>
                          <a:spcPct val="20000"/>
                        </a:spcBef>
                        <a:buFont typeface="Arial" panose="020B0604020202020204" pitchFamily="34" charset="0"/>
                        <a:defRPr sz="2800">
                          <a:solidFill>
                            <a:schemeClr val="tx1"/>
                          </a:solidFill>
                          <a:latin typeface="Calibri" panose="020F0502020204030204" pitchFamily="34" charset="0"/>
                        </a:defRPr>
                      </a:lvl1pPr>
                      <a:lvl2pPr marL="742950" indent="-285750">
                        <a:spcBef>
                          <a:spcPct val="20000"/>
                        </a:spcBef>
                        <a:buFont typeface="Arial" panose="020B0604020202020204" pitchFamily="34" charset="0"/>
                        <a:defRPr sz="2400">
                          <a:solidFill>
                            <a:schemeClr val="tx1"/>
                          </a:solidFill>
                          <a:latin typeface="Calibri" panose="020F0502020204030204" pitchFamily="34" charset="0"/>
                        </a:defRPr>
                      </a:lvl2pPr>
                      <a:lvl3pPr marL="1143000" indent="-228600">
                        <a:spcBef>
                          <a:spcPct val="20000"/>
                        </a:spcBef>
                        <a:buFont typeface="Arial" panose="020B0604020202020204" pitchFamily="34" charset="0"/>
                        <a:defRPr sz="2000">
                          <a:solidFill>
                            <a:schemeClr val="tx1"/>
                          </a:solidFill>
                          <a:latin typeface="Calibri" panose="020F0502020204030204" pitchFamily="34" charset="0"/>
                        </a:defRPr>
                      </a:lvl3pPr>
                      <a:lvl4pPr marL="1600200" indent="-228600">
                        <a:spcBef>
                          <a:spcPct val="20000"/>
                        </a:spcBef>
                        <a:buFont typeface="Arial" panose="020B0604020202020204" pitchFamily="34" charset="0"/>
                        <a:defRPr>
                          <a:solidFill>
                            <a:schemeClr val="tx1"/>
                          </a:solidFill>
                          <a:latin typeface="Calibri" panose="020F0502020204030204" pitchFamily="34" charset="0"/>
                        </a:defRPr>
                      </a:lvl4pPr>
                      <a:lvl5pPr marL="2057400" indent="-228600">
                        <a:spcBef>
                          <a:spcPct val="20000"/>
                        </a:spcBef>
                        <a:buFont typeface="Arial" panose="020B0604020202020204" pitchFamily="34" charset="0"/>
                        <a:defRPr>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9pPr>
                    </a:lstStyle>
                    <a:p>
                      <a:pPr marL="0" marR="0" lvl="0" indent="0" algn="ctr" defTabSz="914400" rtl="0" eaLnBrk="1" fontAlgn="base" latinLnBrk="0" hangingPunct="1">
                        <a:lnSpc>
                          <a:spcPct val="115000"/>
                        </a:lnSpc>
                        <a:spcBef>
                          <a:spcPct val="0"/>
                        </a:spcBef>
                        <a:spcAft>
                          <a:spcPct val="0"/>
                        </a:spcAft>
                        <a:buClrTx/>
                        <a:buSzTx/>
                        <a:buFontTx/>
                        <a:buNone/>
                        <a:tabLst/>
                      </a:pPr>
                      <a:r>
                        <a:rPr kumimoji="0" lang="fr-FR" altLang="fr-FR" sz="1600" b="0" i="0" u="none" strike="noStrike" cap="none" normalizeH="0" baseline="0">
                          <a:ln>
                            <a:noFill/>
                          </a:ln>
                          <a:solidFill>
                            <a:schemeClr val="tx1"/>
                          </a:solidFill>
                          <a:effectLst/>
                          <a:latin typeface="Times New Roman" panose="02020603050405020304" pitchFamily="18" charset="0"/>
                          <a:cs typeface="Arial" panose="020B0604020202020204" pitchFamily="34" charset="0"/>
                        </a:rPr>
                        <a:t>25- 30</a:t>
                      </a:r>
                      <a:endParaRPr kumimoji="0" lang="fr-FR" altLang="fr-FR" sz="1600" b="0" i="0" u="none" strike="noStrike" cap="none" normalizeH="0" baseline="0">
                        <a:ln>
                          <a:noFill/>
                        </a:ln>
                        <a:solidFill>
                          <a:schemeClr val="tx1"/>
                        </a:solidFill>
                        <a:effectLst/>
                        <a:latin typeface="Calibri" panose="020F0502020204030204" pitchFamily="34" charset="0"/>
                        <a:cs typeface="Arial" panose="020B0604020202020204" pitchFamily="34" charset="0"/>
                      </a:endParaRP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00"/>
                    </a:solidFill>
                  </a:tcPr>
                </a:tc>
                <a:tc>
                  <a:txBody>
                    <a:bodyPr/>
                    <a:lstStyle>
                      <a:lvl1pPr>
                        <a:spcBef>
                          <a:spcPct val="20000"/>
                        </a:spcBef>
                        <a:buFont typeface="Arial" panose="020B0604020202020204" pitchFamily="34" charset="0"/>
                        <a:defRPr sz="2800">
                          <a:solidFill>
                            <a:schemeClr val="tx1"/>
                          </a:solidFill>
                          <a:latin typeface="Calibri" panose="020F0502020204030204" pitchFamily="34" charset="0"/>
                        </a:defRPr>
                      </a:lvl1pPr>
                      <a:lvl2pPr marL="742950" indent="-285750">
                        <a:spcBef>
                          <a:spcPct val="20000"/>
                        </a:spcBef>
                        <a:buFont typeface="Arial" panose="020B0604020202020204" pitchFamily="34" charset="0"/>
                        <a:defRPr sz="2400">
                          <a:solidFill>
                            <a:schemeClr val="tx1"/>
                          </a:solidFill>
                          <a:latin typeface="Calibri" panose="020F0502020204030204" pitchFamily="34" charset="0"/>
                        </a:defRPr>
                      </a:lvl2pPr>
                      <a:lvl3pPr marL="1143000" indent="-228600">
                        <a:spcBef>
                          <a:spcPct val="20000"/>
                        </a:spcBef>
                        <a:buFont typeface="Arial" panose="020B0604020202020204" pitchFamily="34" charset="0"/>
                        <a:defRPr sz="2000">
                          <a:solidFill>
                            <a:schemeClr val="tx1"/>
                          </a:solidFill>
                          <a:latin typeface="Calibri" panose="020F0502020204030204" pitchFamily="34" charset="0"/>
                        </a:defRPr>
                      </a:lvl3pPr>
                      <a:lvl4pPr marL="1600200" indent="-228600">
                        <a:spcBef>
                          <a:spcPct val="20000"/>
                        </a:spcBef>
                        <a:buFont typeface="Arial" panose="020B0604020202020204" pitchFamily="34" charset="0"/>
                        <a:defRPr>
                          <a:solidFill>
                            <a:schemeClr val="tx1"/>
                          </a:solidFill>
                          <a:latin typeface="Calibri" panose="020F0502020204030204" pitchFamily="34" charset="0"/>
                        </a:defRPr>
                      </a:lvl4pPr>
                      <a:lvl5pPr marL="2057400" indent="-228600">
                        <a:spcBef>
                          <a:spcPct val="20000"/>
                        </a:spcBef>
                        <a:buFont typeface="Arial" panose="020B0604020202020204" pitchFamily="34" charset="0"/>
                        <a:defRPr>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9pPr>
                    </a:lstStyle>
                    <a:p>
                      <a:pPr marL="0" marR="0" lvl="0" indent="0" algn="ctr" defTabSz="914400" rtl="0" eaLnBrk="1" fontAlgn="base" latinLnBrk="0" hangingPunct="1">
                        <a:lnSpc>
                          <a:spcPct val="115000"/>
                        </a:lnSpc>
                        <a:spcBef>
                          <a:spcPct val="0"/>
                        </a:spcBef>
                        <a:spcAft>
                          <a:spcPct val="0"/>
                        </a:spcAft>
                        <a:buClrTx/>
                        <a:buSzTx/>
                        <a:buFontTx/>
                        <a:buNone/>
                        <a:tabLst/>
                      </a:pPr>
                      <a:r>
                        <a:rPr kumimoji="0" lang="fr-FR" altLang="fr-FR" sz="1600" b="0" i="0" u="none" strike="noStrike" cap="none" normalizeH="0" baseline="0">
                          <a:ln>
                            <a:noFill/>
                          </a:ln>
                          <a:solidFill>
                            <a:schemeClr val="tx1"/>
                          </a:solidFill>
                          <a:effectLst/>
                          <a:latin typeface="Times New Roman" panose="02020603050405020304" pitchFamily="18" charset="0"/>
                          <a:cs typeface="Arial" panose="020B0604020202020204" pitchFamily="34" charset="0"/>
                        </a:rPr>
                        <a:t>30 - 35</a:t>
                      </a:r>
                      <a:endParaRPr kumimoji="0" lang="fr-FR" altLang="fr-FR" sz="1600" b="0" i="0" u="none" strike="noStrike" cap="none" normalizeH="0" baseline="0">
                        <a:ln>
                          <a:noFill/>
                        </a:ln>
                        <a:solidFill>
                          <a:schemeClr val="tx1"/>
                        </a:solidFill>
                        <a:effectLst/>
                        <a:latin typeface="Calibri" panose="020F0502020204030204" pitchFamily="34" charset="0"/>
                        <a:cs typeface="Arial" panose="020B0604020202020204" pitchFamily="34" charset="0"/>
                      </a:endParaRP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C000"/>
                    </a:solidFill>
                  </a:tcPr>
                </a:tc>
                <a:tc>
                  <a:txBody>
                    <a:bodyPr/>
                    <a:lstStyle>
                      <a:lvl1pPr>
                        <a:spcBef>
                          <a:spcPct val="20000"/>
                        </a:spcBef>
                        <a:buFont typeface="Arial" panose="020B0604020202020204" pitchFamily="34" charset="0"/>
                        <a:defRPr sz="2800">
                          <a:solidFill>
                            <a:schemeClr val="tx1"/>
                          </a:solidFill>
                          <a:latin typeface="Calibri" panose="020F0502020204030204" pitchFamily="34" charset="0"/>
                        </a:defRPr>
                      </a:lvl1pPr>
                      <a:lvl2pPr marL="742950" indent="-285750">
                        <a:spcBef>
                          <a:spcPct val="20000"/>
                        </a:spcBef>
                        <a:buFont typeface="Arial" panose="020B0604020202020204" pitchFamily="34" charset="0"/>
                        <a:defRPr sz="2400">
                          <a:solidFill>
                            <a:schemeClr val="tx1"/>
                          </a:solidFill>
                          <a:latin typeface="Calibri" panose="020F0502020204030204" pitchFamily="34" charset="0"/>
                        </a:defRPr>
                      </a:lvl2pPr>
                      <a:lvl3pPr marL="1143000" indent="-228600">
                        <a:spcBef>
                          <a:spcPct val="20000"/>
                        </a:spcBef>
                        <a:buFont typeface="Arial" panose="020B0604020202020204" pitchFamily="34" charset="0"/>
                        <a:defRPr sz="2000">
                          <a:solidFill>
                            <a:schemeClr val="tx1"/>
                          </a:solidFill>
                          <a:latin typeface="Calibri" panose="020F0502020204030204" pitchFamily="34" charset="0"/>
                        </a:defRPr>
                      </a:lvl3pPr>
                      <a:lvl4pPr marL="1600200" indent="-228600">
                        <a:spcBef>
                          <a:spcPct val="20000"/>
                        </a:spcBef>
                        <a:buFont typeface="Arial" panose="020B0604020202020204" pitchFamily="34" charset="0"/>
                        <a:defRPr>
                          <a:solidFill>
                            <a:schemeClr val="tx1"/>
                          </a:solidFill>
                          <a:latin typeface="Calibri" panose="020F0502020204030204" pitchFamily="34" charset="0"/>
                        </a:defRPr>
                      </a:lvl4pPr>
                      <a:lvl5pPr marL="2057400" indent="-228600">
                        <a:spcBef>
                          <a:spcPct val="20000"/>
                        </a:spcBef>
                        <a:buFont typeface="Arial" panose="020B0604020202020204" pitchFamily="34" charset="0"/>
                        <a:defRPr>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9pPr>
                    </a:lstStyle>
                    <a:p>
                      <a:pPr marL="0" marR="0" lvl="0" indent="0" algn="ctr" defTabSz="914400" rtl="0" eaLnBrk="1" fontAlgn="base" latinLnBrk="0" hangingPunct="1">
                        <a:lnSpc>
                          <a:spcPct val="115000"/>
                        </a:lnSpc>
                        <a:spcBef>
                          <a:spcPct val="0"/>
                        </a:spcBef>
                        <a:spcAft>
                          <a:spcPct val="0"/>
                        </a:spcAft>
                        <a:buClrTx/>
                        <a:buSzTx/>
                        <a:buFontTx/>
                        <a:buNone/>
                        <a:tabLst/>
                      </a:pPr>
                      <a:r>
                        <a:rPr kumimoji="0" lang="fr-FR" altLang="fr-FR" sz="1600" b="0" i="0" u="none" strike="noStrike" cap="none" normalizeH="0" baseline="0" dirty="0">
                          <a:ln>
                            <a:noFill/>
                          </a:ln>
                          <a:solidFill>
                            <a:schemeClr val="tx1"/>
                          </a:solidFill>
                          <a:effectLst/>
                          <a:latin typeface="Times New Roman" panose="02020603050405020304" pitchFamily="18" charset="0"/>
                          <a:cs typeface="Arial" panose="020B0604020202020204" pitchFamily="34" charset="0"/>
                        </a:rPr>
                        <a:t>35 - 40</a:t>
                      </a:r>
                      <a:endParaRPr kumimoji="0" lang="fr-FR" altLang="fr-FR" sz="1600" b="0" i="0" u="none" strike="noStrike" cap="none" normalizeH="0" baseline="0" dirty="0">
                        <a:ln>
                          <a:noFill/>
                        </a:ln>
                        <a:solidFill>
                          <a:schemeClr val="tx1"/>
                        </a:solidFill>
                        <a:effectLst/>
                        <a:latin typeface="Calibri" panose="020F0502020204030204" pitchFamily="34" charset="0"/>
                        <a:cs typeface="Arial" panose="020B0604020202020204" pitchFamily="34" charset="0"/>
                      </a:endParaRP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0000"/>
                    </a:solidFill>
                  </a:tcPr>
                </a:tc>
                <a:extLst>
                  <a:ext uri="{0D108BD9-81ED-4DB2-BD59-A6C34878D82A}">
                    <a16:rowId xmlns:a16="http://schemas.microsoft.com/office/drawing/2014/main" val="10003"/>
                  </a:ext>
                </a:extLst>
              </a:tr>
            </a:tbl>
          </a:graphicData>
        </a:graphic>
      </p:graphicFrame>
      <p:sp>
        <p:nvSpPr>
          <p:cNvPr id="37939" name="Rectangle 1">
            <a:extLst>
              <a:ext uri="{FF2B5EF4-FFF2-40B4-BE49-F238E27FC236}">
                <a16:creationId xmlns:a16="http://schemas.microsoft.com/office/drawing/2014/main" id="{44497B26-83E7-40E9-831A-C70ACFEF5E9E}"/>
              </a:ext>
            </a:extLst>
          </p:cNvPr>
          <p:cNvSpPr>
            <a:spLocks noChangeArrowheads="1"/>
          </p:cNvSpPr>
          <p:nvPr/>
        </p:nvSpPr>
        <p:spPr bwMode="auto">
          <a:xfrm>
            <a:off x="439738" y="2782409"/>
            <a:ext cx="8686800" cy="3276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just" eaLnBrk="1" hangingPunct="1">
              <a:lnSpc>
                <a:spcPct val="115000"/>
              </a:lnSpc>
              <a:spcBef>
                <a:spcPct val="0"/>
              </a:spcBef>
              <a:buFontTx/>
              <a:buNone/>
            </a:pPr>
            <a:r>
              <a:rPr lang="fr-FR" altLang="fr-FR" sz="2000" dirty="0">
                <a:latin typeface="Tw Cen MT" panose="020B0602020104020603" pitchFamily="34" charset="0"/>
                <a:cs typeface="Times New Roman" panose="02020603050405020304" pitchFamily="18" charset="0"/>
              </a:rPr>
              <a:t>Dans l’exemple suivant le paramètre analysé est la température dont la valeur est  23,3°C.</a:t>
            </a:r>
          </a:p>
          <a:p>
            <a:pPr algn="just" eaLnBrk="1" hangingPunct="1">
              <a:lnSpc>
                <a:spcPct val="115000"/>
              </a:lnSpc>
              <a:spcBef>
                <a:spcPct val="0"/>
              </a:spcBef>
              <a:buFontTx/>
              <a:buNone/>
            </a:pPr>
            <a:r>
              <a:rPr lang="fr-FR" altLang="fr-FR" sz="2000" dirty="0">
                <a:latin typeface="Tw Cen MT" panose="020B0602020104020603" pitchFamily="34" charset="0"/>
                <a:cs typeface="Times New Roman" panose="02020603050405020304" pitchFamily="18" charset="0"/>
              </a:rPr>
              <a:t>L’indice inférieur Ii est 60 et l’indice supérieur Is est 80.</a:t>
            </a:r>
          </a:p>
          <a:p>
            <a:pPr algn="just" eaLnBrk="1" hangingPunct="1">
              <a:lnSpc>
                <a:spcPct val="115000"/>
              </a:lnSpc>
              <a:spcBef>
                <a:spcPct val="0"/>
              </a:spcBef>
              <a:buFontTx/>
              <a:buNone/>
            </a:pPr>
            <a:r>
              <a:rPr lang="fr-FR" altLang="fr-FR" sz="2000" dirty="0">
                <a:latin typeface="Tw Cen MT" panose="020B0602020104020603" pitchFamily="34" charset="0"/>
                <a:cs typeface="Times New Roman" panose="02020603050405020304" pitchFamily="18" charset="0"/>
              </a:rPr>
              <a:t>La borne inférieure bi est 20 et la borne bs supérieure est 25.</a:t>
            </a:r>
          </a:p>
          <a:p>
            <a:pPr algn="just" eaLnBrk="1" hangingPunct="1">
              <a:lnSpc>
                <a:spcPct val="115000"/>
              </a:lnSpc>
              <a:spcBef>
                <a:spcPct val="0"/>
              </a:spcBef>
              <a:buFontTx/>
              <a:buNone/>
            </a:pPr>
            <a:endParaRPr lang="fr-FR" altLang="fr-FR" sz="2000" dirty="0">
              <a:latin typeface="Tw Cen MT" panose="020B0602020104020603" pitchFamily="34" charset="0"/>
              <a:cs typeface="Times New Roman" panose="02020603050405020304" pitchFamily="18" charset="0"/>
            </a:endParaRPr>
          </a:p>
          <a:p>
            <a:pPr algn="ctr" eaLnBrk="1" hangingPunct="1">
              <a:lnSpc>
                <a:spcPct val="115000"/>
              </a:lnSpc>
              <a:spcBef>
                <a:spcPct val="0"/>
              </a:spcBef>
              <a:buFontTx/>
              <a:buNone/>
            </a:pPr>
            <a:r>
              <a:rPr lang="en-US" altLang="fr-FR" sz="2000" dirty="0" err="1">
                <a:latin typeface="Tw Cen MT" panose="020B0602020104020603" pitchFamily="34" charset="0"/>
                <a:cs typeface="Times New Roman" panose="02020603050405020304" pitchFamily="18" charset="0"/>
              </a:rPr>
              <a:t>IPpa</a:t>
            </a:r>
            <a:r>
              <a:rPr lang="en-US" altLang="fr-FR" sz="2000" dirty="0">
                <a:latin typeface="Tw Cen MT" panose="020B0602020104020603" pitchFamily="34" charset="0"/>
                <a:cs typeface="Times New Roman" panose="02020603050405020304" pitchFamily="18" charset="0"/>
              </a:rPr>
              <a:t> = </a:t>
            </a:r>
            <a:r>
              <a:rPr lang="en-US" altLang="fr-FR" sz="2000" dirty="0" err="1">
                <a:latin typeface="Tw Cen MT" panose="020B0602020104020603" pitchFamily="34" charset="0"/>
                <a:cs typeface="Times New Roman" panose="02020603050405020304" pitchFamily="18" charset="0"/>
              </a:rPr>
              <a:t>Ii</a:t>
            </a:r>
            <a:r>
              <a:rPr lang="en-US" altLang="fr-FR" sz="2000" dirty="0">
                <a:latin typeface="Tw Cen MT" panose="020B0602020104020603" pitchFamily="34" charset="0"/>
                <a:cs typeface="Times New Roman" panose="02020603050405020304" pitchFamily="18" charset="0"/>
              </a:rPr>
              <a:t> +[(Is –</a:t>
            </a:r>
            <a:r>
              <a:rPr lang="en-US" altLang="fr-FR" sz="2000" dirty="0" err="1">
                <a:latin typeface="Tw Cen MT" panose="020B0602020104020603" pitchFamily="34" charset="0"/>
                <a:cs typeface="Times New Roman" panose="02020603050405020304" pitchFamily="18" charset="0"/>
              </a:rPr>
              <a:t>Ii</a:t>
            </a:r>
            <a:r>
              <a:rPr lang="en-US" altLang="fr-FR" sz="2000" dirty="0">
                <a:latin typeface="Tw Cen MT" panose="020B0602020104020603" pitchFamily="34" charset="0"/>
                <a:cs typeface="Times New Roman" panose="02020603050405020304" pitchFamily="18" charset="0"/>
              </a:rPr>
              <a:t>)/(bs-bi)]*(bs-pa)</a:t>
            </a:r>
            <a:endParaRPr lang="fr-FR" altLang="fr-FR" sz="2000" dirty="0">
              <a:latin typeface="Tw Cen MT" panose="020B0602020104020603" pitchFamily="34" charset="0"/>
              <a:cs typeface="Times New Roman" panose="02020603050405020304" pitchFamily="18" charset="0"/>
            </a:endParaRPr>
          </a:p>
          <a:p>
            <a:pPr algn="ctr" eaLnBrk="1" hangingPunct="1">
              <a:lnSpc>
                <a:spcPct val="115000"/>
              </a:lnSpc>
              <a:spcBef>
                <a:spcPct val="0"/>
              </a:spcBef>
              <a:buFontTx/>
              <a:buNone/>
            </a:pPr>
            <a:r>
              <a:rPr lang="fr-FR" altLang="fr-FR" sz="2000" dirty="0" err="1">
                <a:latin typeface="Tw Cen MT" panose="020B0602020104020603" pitchFamily="34" charset="0"/>
                <a:cs typeface="Times New Roman" panose="02020603050405020304" pitchFamily="18" charset="0"/>
              </a:rPr>
              <a:t>IPpa</a:t>
            </a:r>
            <a:r>
              <a:rPr lang="fr-FR" altLang="fr-FR" sz="2000" dirty="0">
                <a:latin typeface="Tw Cen MT" panose="020B0602020104020603" pitchFamily="34" charset="0"/>
                <a:cs typeface="Times New Roman" panose="02020603050405020304" pitchFamily="18" charset="0"/>
              </a:rPr>
              <a:t> = 60 +[ (80-60)/(25-20) ]* (25-23,3) = 66,8.</a:t>
            </a:r>
          </a:p>
          <a:p>
            <a:pPr algn="ctr" eaLnBrk="1" hangingPunct="1">
              <a:lnSpc>
                <a:spcPct val="115000"/>
              </a:lnSpc>
              <a:spcBef>
                <a:spcPct val="0"/>
              </a:spcBef>
              <a:buFontTx/>
              <a:buNone/>
            </a:pPr>
            <a:r>
              <a:rPr lang="fr-FR" altLang="fr-FR" sz="2000" dirty="0">
                <a:latin typeface="Tw Cen MT" panose="020B0602020104020603" pitchFamily="34" charset="0"/>
                <a:cs typeface="Times New Roman" panose="02020603050405020304" pitchFamily="18" charset="0"/>
              </a:rPr>
              <a:t>Alors  l’indice pondéré de l’altération T°C est 66,8. </a:t>
            </a:r>
          </a:p>
          <a:p>
            <a:pPr algn="ctr" eaLnBrk="1" hangingPunct="1">
              <a:lnSpc>
                <a:spcPct val="115000"/>
              </a:lnSpc>
              <a:spcBef>
                <a:spcPct val="0"/>
              </a:spcBef>
              <a:buFontTx/>
              <a:buNone/>
            </a:pPr>
            <a:r>
              <a:rPr lang="fr-FR" altLang="fr-FR" sz="2000" dirty="0">
                <a:latin typeface="Tw Cen MT" panose="020B0602020104020603" pitchFamily="34" charset="0"/>
                <a:cs typeface="Times New Roman" panose="02020603050405020304" pitchFamily="18" charset="0"/>
              </a:rPr>
              <a:t>Donc elle appartient à la classe </a:t>
            </a:r>
            <a:r>
              <a:rPr lang="fr-FR" altLang="fr-FR" sz="2000" dirty="0">
                <a:solidFill>
                  <a:srgbClr val="00B050"/>
                </a:solidFill>
                <a:latin typeface="Tw Cen MT" panose="020B0602020104020603" pitchFamily="34" charset="0"/>
                <a:cs typeface="Times New Roman" panose="02020603050405020304" pitchFamily="18" charset="0"/>
              </a:rPr>
              <a:t>Bonne.</a:t>
            </a:r>
          </a:p>
        </p:txBody>
      </p:sp>
      <p:grpSp>
        <p:nvGrpSpPr>
          <p:cNvPr id="37940" name="Groupe 6">
            <a:extLst>
              <a:ext uri="{FF2B5EF4-FFF2-40B4-BE49-F238E27FC236}">
                <a16:creationId xmlns:a16="http://schemas.microsoft.com/office/drawing/2014/main" id="{FFA59910-9CCC-49F3-B016-653AD5FCA1E7}"/>
              </a:ext>
            </a:extLst>
          </p:cNvPr>
          <p:cNvGrpSpPr>
            <a:grpSpLocks/>
          </p:cNvGrpSpPr>
          <p:nvPr/>
        </p:nvGrpSpPr>
        <p:grpSpPr bwMode="auto">
          <a:xfrm>
            <a:off x="133350" y="6351588"/>
            <a:ext cx="468313" cy="369887"/>
            <a:chOff x="143612" y="6412856"/>
            <a:chExt cx="467948" cy="369332"/>
          </a:xfrm>
        </p:grpSpPr>
        <p:sp>
          <p:nvSpPr>
            <p:cNvPr id="9" name="Ellipse 3">
              <a:extLst>
                <a:ext uri="{FF2B5EF4-FFF2-40B4-BE49-F238E27FC236}">
                  <a16:creationId xmlns:a16="http://schemas.microsoft.com/office/drawing/2014/main" id="{14DF413C-1BD7-4C1D-9661-7F62C95A009A}"/>
                </a:ext>
              </a:extLst>
            </p:cNvPr>
            <p:cNvSpPr>
              <a:spLocks noChangeAspect="1"/>
            </p:cNvSpPr>
            <p:nvPr/>
          </p:nvSpPr>
          <p:spPr>
            <a:xfrm>
              <a:off x="197545" y="6417611"/>
              <a:ext cx="360082" cy="359822"/>
            </a:xfrm>
            <a:prstGeom prst="ellipse">
              <a:avLst/>
            </a:prstGeom>
            <a:solidFill>
              <a:schemeClr val="bg1"/>
            </a:solidFill>
            <a:ln>
              <a:solidFill>
                <a:srgbClr val="007CA7"/>
              </a:solidFill>
            </a:ln>
          </p:spPr>
          <p:style>
            <a:lnRef idx="1">
              <a:schemeClr val="accent1"/>
            </a:lnRef>
            <a:fillRef idx="2">
              <a:schemeClr val="accent1"/>
            </a:fillRef>
            <a:effectRef idx="1">
              <a:schemeClr val="accent1"/>
            </a:effectRef>
            <a:fontRef idx="minor">
              <a:schemeClr val="dk1"/>
            </a:fontRef>
          </p:style>
          <p:txBody>
            <a:bodyPr anchor="ctr"/>
            <a:lstStyle/>
            <a:p>
              <a:pPr algn="ctr" eaLnBrk="1" fontAlgn="auto" hangingPunct="1">
                <a:spcBef>
                  <a:spcPts val="0"/>
                </a:spcBef>
                <a:spcAft>
                  <a:spcPts val="0"/>
                </a:spcAft>
                <a:defRPr/>
              </a:pPr>
              <a:endParaRPr lang="fr-FR">
                <a:solidFill>
                  <a:prstClr val="black"/>
                </a:solidFill>
              </a:endParaRPr>
            </a:p>
          </p:txBody>
        </p:sp>
        <p:sp>
          <p:nvSpPr>
            <p:cNvPr id="37942" name="Espace réservé du numéro de diapositive 5">
              <a:extLst>
                <a:ext uri="{FF2B5EF4-FFF2-40B4-BE49-F238E27FC236}">
                  <a16:creationId xmlns:a16="http://schemas.microsoft.com/office/drawing/2014/main" id="{D2F72862-5543-4988-8293-233260F2D497}"/>
                </a:ext>
              </a:extLst>
            </p:cNvPr>
            <p:cNvSpPr txBox="1">
              <a:spLocks noChangeArrowheads="1"/>
            </p:cNvSpPr>
            <p:nvPr/>
          </p:nvSpPr>
          <p:spPr bwMode="auto">
            <a:xfrm flipH="1">
              <a:off x="143612" y="6412856"/>
              <a:ext cx="46794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eaLnBrk="1" hangingPunct="1"/>
              <a:fld id="{FC5AFF9B-9939-427E-B31A-6CDB49715FE0}" type="slidenum">
                <a:rPr lang="fr-FR" altLang="fr-FR">
                  <a:solidFill>
                    <a:srgbClr val="007EA4"/>
                  </a:solidFill>
                  <a:latin typeface="Algerian" panose="04020705040A02060702" pitchFamily="82" charset="0"/>
                  <a:ea typeface="Times New Roman" panose="02020603050405020304" pitchFamily="18" charset="0"/>
                  <a:cs typeface="B Arabic Style"/>
                </a:rPr>
                <a:pPr algn="ctr" eaLnBrk="1" hangingPunct="1"/>
                <a:t>14</a:t>
              </a:fld>
              <a:endParaRPr lang="fr-FR" altLang="fr-FR">
                <a:solidFill>
                  <a:srgbClr val="007EA4"/>
                </a:solidFill>
                <a:latin typeface="Algerian" panose="04020705040A02060702" pitchFamily="82" charset="0"/>
                <a:ea typeface="Times New Roman" panose="02020603050405020304" pitchFamily="18" charset="0"/>
                <a:cs typeface="B Arabic Style"/>
              </a:endParaRPr>
            </a:p>
          </p:txBody>
        </p:sp>
      </p:grpSp>
      <p:sp>
        <p:nvSpPr>
          <p:cNvPr id="10" name="ZoneTexte 9">
            <a:extLst>
              <a:ext uri="{FF2B5EF4-FFF2-40B4-BE49-F238E27FC236}">
                <a16:creationId xmlns:a16="http://schemas.microsoft.com/office/drawing/2014/main" id="{06FF7776-B265-430C-9CE0-037164DD2999}"/>
              </a:ext>
            </a:extLst>
          </p:cNvPr>
          <p:cNvSpPr txBox="1"/>
          <p:nvPr/>
        </p:nvSpPr>
        <p:spPr>
          <a:xfrm>
            <a:off x="107950" y="207163"/>
            <a:ext cx="6755375" cy="400110"/>
          </a:xfrm>
          <a:prstGeom prst="rect">
            <a:avLst/>
          </a:prstGeom>
          <a:solidFill>
            <a:schemeClr val="accent5">
              <a:lumMod val="20000"/>
              <a:lumOff val="80000"/>
            </a:schemeClr>
          </a:solidFill>
          <a:effectLst>
            <a:glow rad="63500">
              <a:schemeClr val="accent6">
                <a:satMod val="175000"/>
                <a:alpha val="40000"/>
              </a:schemeClr>
            </a:glow>
          </a:effectLst>
        </p:spPr>
        <p:txBody>
          <a:bodyPr wrap="none">
            <a:spAutoFit/>
          </a:bodyPr>
          <a:lstStyle>
            <a:defPPr>
              <a:defRPr lang="fr-FR"/>
            </a:defPPr>
            <a:lvl1pPr eaLnBrk="1" hangingPunct="1">
              <a:defRPr sz="2400" b="1" kern="0" cap="small">
                <a:solidFill>
                  <a:prstClr val="black"/>
                </a:solidFill>
                <a:effectLst>
                  <a:outerShdw blurRad="38100" dist="38100" dir="2700000" algn="tl">
                    <a:srgbClr val="000000">
                      <a:alpha val="43137"/>
                    </a:srgbClr>
                  </a:outerShdw>
                </a:effectLst>
                <a:latin typeface="Arial" charset="0"/>
                <a:cs typeface="Arial" charset="0"/>
              </a:defRPr>
            </a:lvl1pPr>
          </a:lstStyle>
          <a:p>
            <a:r>
              <a:rPr lang="fr-FR" sz="2000" dirty="0"/>
              <a:t>Système d’évaluation de la qualité des eaux-SEQ-eau</a:t>
            </a:r>
          </a:p>
        </p:txBody>
      </p:sp>
    </p:spTree>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914" name="Image 12" descr="C:\Users\RADOUANI\Desktop\Thèse_Tajeddine MANSSOURI\LOGO_FS.jpg">
            <a:extLst>
              <a:ext uri="{FF2B5EF4-FFF2-40B4-BE49-F238E27FC236}">
                <a16:creationId xmlns:a16="http://schemas.microsoft.com/office/drawing/2014/main" id="{7A5BB1E3-77C6-43DB-95BF-168991925F36}"/>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092950" y="6308725"/>
            <a:ext cx="2033588" cy="547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Image 3" descr="C:\Users\nano\Desktop\CARTE AVEC BARRAGE\SEQ AVRIL.jpg">
            <a:extLst>
              <a:ext uri="{FF2B5EF4-FFF2-40B4-BE49-F238E27FC236}">
                <a16:creationId xmlns:a16="http://schemas.microsoft.com/office/drawing/2014/main" id="{F6B3C878-A20C-4C6C-A5BE-772B9FE3DAF1}"/>
              </a:ext>
            </a:extLst>
          </p:cNvPr>
          <p:cNvPicPr>
            <a:picLocks noChangeAspect="1"/>
          </p:cNvPicPr>
          <p:nvPr/>
        </p:nvPicPr>
        <p:blipFill>
          <a:blip r:embed="rId3" cstate="print"/>
          <a:stretch>
            <a:fillRect/>
          </a:stretch>
        </p:blipFill>
        <p:spPr bwMode="auto">
          <a:xfrm>
            <a:off x="1360496" y="1297850"/>
            <a:ext cx="3714798" cy="2626990"/>
          </a:xfrm>
          <a:prstGeom prst="rect">
            <a:avLst/>
          </a:prstGeom>
          <a:ln w="12700">
            <a:solidFill>
              <a:schemeClr val="tx1"/>
            </a:solidFill>
          </a:ln>
          <a:effectLst>
            <a:outerShdw blurRad="292100" dist="139700" dir="2700000" algn="tl" rotWithShape="0">
              <a:srgbClr val="333333">
                <a:alpha val="65000"/>
              </a:srgbClr>
            </a:outerShdw>
          </a:effectLst>
        </p:spPr>
      </p:pic>
      <p:pic>
        <p:nvPicPr>
          <p:cNvPr id="5" name="Image 4" descr="C:\Users\nano\Desktop\CARTE AVEC BARRAGE\SEQ JUIN.jpg">
            <a:extLst>
              <a:ext uri="{FF2B5EF4-FFF2-40B4-BE49-F238E27FC236}">
                <a16:creationId xmlns:a16="http://schemas.microsoft.com/office/drawing/2014/main" id="{D3713F8C-1DC2-48BF-A498-2AF2FA98DB67}"/>
              </a:ext>
            </a:extLst>
          </p:cNvPr>
          <p:cNvPicPr>
            <a:picLocks noChangeAspect="1"/>
          </p:cNvPicPr>
          <p:nvPr/>
        </p:nvPicPr>
        <p:blipFill>
          <a:blip r:embed="rId4" cstate="print"/>
          <a:stretch>
            <a:fillRect/>
          </a:stretch>
        </p:blipFill>
        <p:spPr bwMode="auto">
          <a:xfrm>
            <a:off x="1412764" y="4057060"/>
            <a:ext cx="3662530" cy="2591512"/>
          </a:xfrm>
          <a:prstGeom prst="rect">
            <a:avLst/>
          </a:prstGeom>
          <a:ln w="12700">
            <a:solidFill>
              <a:schemeClr val="tx1"/>
            </a:solidFill>
          </a:ln>
          <a:effectLst>
            <a:outerShdw blurRad="292100" dist="139700" dir="2700000" algn="tl" rotWithShape="0">
              <a:srgbClr val="333333">
                <a:alpha val="65000"/>
              </a:srgbClr>
            </a:outerShdw>
          </a:effectLst>
        </p:spPr>
      </p:pic>
      <p:sp>
        <p:nvSpPr>
          <p:cNvPr id="38917" name="Rectangle 6">
            <a:extLst>
              <a:ext uri="{FF2B5EF4-FFF2-40B4-BE49-F238E27FC236}">
                <a16:creationId xmlns:a16="http://schemas.microsoft.com/office/drawing/2014/main" id="{B9021268-C9BE-4E80-849B-FEC941010C5C}"/>
              </a:ext>
            </a:extLst>
          </p:cNvPr>
          <p:cNvSpPr>
            <a:spLocks noChangeArrowheads="1"/>
          </p:cNvSpPr>
          <p:nvPr/>
        </p:nvSpPr>
        <p:spPr bwMode="auto">
          <a:xfrm>
            <a:off x="5926106" y="1369449"/>
            <a:ext cx="2401888" cy="260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fr-FR" altLang="fr-FR" sz="1100" b="1" dirty="0">
                <a:latin typeface="Arial" panose="020B0604020202020204" pitchFamily="34" charset="0"/>
              </a:rPr>
              <a:t>Qualité globale (Mars-Avril 2014).</a:t>
            </a:r>
          </a:p>
        </p:txBody>
      </p:sp>
      <p:sp>
        <p:nvSpPr>
          <p:cNvPr id="38918" name="Rectangle 7">
            <a:extLst>
              <a:ext uri="{FF2B5EF4-FFF2-40B4-BE49-F238E27FC236}">
                <a16:creationId xmlns:a16="http://schemas.microsoft.com/office/drawing/2014/main" id="{E784B85D-E2DB-490D-BAA4-2C4F9A0591E9}"/>
              </a:ext>
            </a:extLst>
          </p:cNvPr>
          <p:cNvSpPr>
            <a:spLocks noChangeArrowheads="1"/>
          </p:cNvSpPr>
          <p:nvPr/>
        </p:nvSpPr>
        <p:spPr bwMode="auto">
          <a:xfrm>
            <a:off x="5984050" y="3933825"/>
            <a:ext cx="2286000" cy="260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fr-FR" altLang="fr-FR" sz="1100" b="1" dirty="0">
                <a:latin typeface="Arial" panose="020B0604020202020204" pitchFamily="34" charset="0"/>
              </a:rPr>
              <a:t>Qualité globale (Mai-Juin 2014).</a:t>
            </a:r>
          </a:p>
        </p:txBody>
      </p:sp>
      <p:pic>
        <p:nvPicPr>
          <p:cNvPr id="38919" name="Picture 2">
            <a:extLst>
              <a:ext uri="{FF2B5EF4-FFF2-40B4-BE49-F238E27FC236}">
                <a16:creationId xmlns:a16="http://schemas.microsoft.com/office/drawing/2014/main" id="{F86BA04D-D800-4CC6-B7D7-116D12912798}"/>
              </a:ext>
            </a:extLst>
          </p:cNvPr>
          <p:cNvPicPr>
            <a:picLocks noChangeAspect="1" noChangeArrowheads="1"/>
          </p:cNvPicPr>
          <p:nvPr/>
        </p:nvPicPr>
        <p:blipFill>
          <a:blip r:embed="rId5"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6019769" y="1672377"/>
            <a:ext cx="2214563" cy="2016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8920" name="Picture 3">
            <a:extLst>
              <a:ext uri="{FF2B5EF4-FFF2-40B4-BE49-F238E27FC236}">
                <a16:creationId xmlns:a16="http://schemas.microsoft.com/office/drawing/2014/main" id="{F7C4A8E8-B6D4-47E2-8F15-E44F3E4E41D2}"/>
              </a:ext>
            </a:extLst>
          </p:cNvPr>
          <p:cNvPicPr>
            <a:picLocks noChangeAspect="1" noChangeArrowheads="1"/>
          </p:cNvPicPr>
          <p:nvPr/>
        </p:nvPicPr>
        <p:blipFill>
          <a:blip r:embed="rId6"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6022150" y="4194175"/>
            <a:ext cx="2209800" cy="2143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921" name="Rectangle 11">
            <a:extLst>
              <a:ext uri="{FF2B5EF4-FFF2-40B4-BE49-F238E27FC236}">
                <a16:creationId xmlns:a16="http://schemas.microsoft.com/office/drawing/2014/main" id="{C0FDADC5-0F5B-4DBD-A260-F764ABAC2874}"/>
              </a:ext>
            </a:extLst>
          </p:cNvPr>
          <p:cNvSpPr>
            <a:spLocks noChangeArrowheads="1"/>
          </p:cNvSpPr>
          <p:nvPr/>
        </p:nvSpPr>
        <p:spPr bwMode="auto">
          <a:xfrm>
            <a:off x="89694" y="705698"/>
            <a:ext cx="8964612" cy="615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just" eaLnBrk="1" hangingPunct="1">
              <a:spcBef>
                <a:spcPct val="0"/>
              </a:spcBef>
              <a:buFontTx/>
              <a:buNone/>
            </a:pPr>
            <a:r>
              <a:rPr lang="fr-FR" altLang="fr-FR" sz="1700" dirty="0">
                <a:latin typeface="Tw Cen MT" panose="020B0602020104020603" pitchFamily="34" charset="0"/>
              </a:rPr>
              <a:t>L’indice de qualité globale de l’eau est  l'indice </a:t>
            </a:r>
            <a:r>
              <a:rPr lang="fr-FR" altLang="fr-FR" sz="1700" b="1" dirty="0">
                <a:latin typeface="Tw Cen MT" panose="020B0602020104020603" pitchFamily="34" charset="0"/>
              </a:rPr>
              <a:t>le plus faible </a:t>
            </a:r>
            <a:r>
              <a:rPr lang="fr-FR" altLang="fr-FR" sz="1700" dirty="0">
                <a:latin typeface="Tw Cen MT" panose="020B0602020104020603" pitchFamily="34" charset="0"/>
              </a:rPr>
              <a:t>obtenu pour l'ensemble des altérations considérées.</a:t>
            </a:r>
          </a:p>
        </p:txBody>
      </p:sp>
      <p:grpSp>
        <p:nvGrpSpPr>
          <p:cNvPr id="38922" name="Groupe 6">
            <a:extLst>
              <a:ext uri="{FF2B5EF4-FFF2-40B4-BE49-F238E27FC236}">
                <a16:creationId xmlns:a16="http://schemas.microsoft.com/office/drawing/2014/main" id="{83C82AB3-900F-4239-8F0A-847DB855307A}"/>
              </a:ext>
            </a:extLst>
          </p:cNvPr>
          <p:cNvGrpSpPr>
            <a:grpSpLocks/>
          </p:cNvGrpSpPr>
          <p:nvPr/>
        </p:nvGrpSpPr>
        <p:grpSpPr bwMode="auto">
          <a:xfrm>
            <a:off x="133350" y="6351588"/>
            <a:ext cx="468313" cy="369887"/>
            <a:chOff x="143612" y="6412856"/>
            <a:chExt cx="467948" cy="369332"/>
          </a:xfrm>
        </p:grpSpPr>
        <p:sp>
          <p:nvSpPr>
            <p:cNvPr id="13" name="Ellipse 3">
              <a:extLst>
                <a:ext uri="{FF2B5EF4-FFF2-40B4-BE49-F238E27FC236}">
                  <a16:creationId xmlns:a16="http://schemas.microsoft.com/office/drawing/2014/main" id="{FD308BF5-80AE-4124-846E-2E5EDA9D952B}"/>
                </a:ext>
              </a:extLst>
            </p:cNvPr>
            <p:cNvSpPr>
              <a:spLocks noChangeAspect="1"/>
            </p:cNvSpPr>
            <p:nvPr/>
          </p:nvSpPr>
          <p:spPr>
            <a:xfrm>
              <a:off x="197545" y="6417611"/>
              <a:ext cx="360082" cy="359822"/>
            </a:xfrm>
            <a:prstGeom prst="ellipse">
              <a:avLst/>
            </a:prstGeom>
            <a:solidFill>
              <a:schemeClr val="bg1"/>
            </a:solidFill>
            <a:ln>
              <a:solidFill>
                <a:srgbClr val="007CA7"/>
              </a:solidFill>
            </a:ln>
          </p:spPr>
          <p:style>
            <a:lnRef idx="1">
              <a:schemeClr val="accent1"/>
            </a:lnRef>
            <a:fillRef idx="2">
              <a:schemeClr val="accent1"/>
            </a:fillRef>
            <a:effectRef idx="1">
              <a:schemeClr val="accent1"/>
            </a:effectRef>
            <a:fontRef idx="minor">
              <a:schemeClr val="dk1"/>
            </a:fontRef>
          </p:style>
          <p:txBody>
            <a:bodyPr anchor="ctr"/>
            <a:lstStyle/>
            <a:p>
              <a:pPr algn="ctr" eaLnBrk="1" fontAlgn="auto" hangingPunct="1">
                <a:spcBef>
                  <a:spcPts val="0"/>
                </a:spcBef>
                <a:spcAft>
                  <a:spcPts val="0"/>
                </a:spcAft>
                <a:defRPr/>
              </a:pPr>
              <a:endParaRPr lang="fr-FR">
                <a:solidFill>
                  <a:prstClr val="black"/>
                </a:solidFill>
              </a:endParaRPr>
            </a:p>
          </p:txBody>
        </p:sp>
        <p:sp>
          <p:nvSpPr>
            <p:cNvPr id="38924" name="Espace réservé du numéro de diapositive 5">
              <a:extLst>
                <a:ext uri="{FF2B5EF4-FFF2-40B4-BE49-F238E27FC236}">
                  <a16:creationId xmlns:a16="http://schemas.microsoft.com/office/drawing/2014/main" id="{765C3C4F-2D5A-4B50-92F6-427EDD60246B}"/>
                </a:ext>
              </a:extLst>
            </p:cNvPr>
            <p:cNvSpPr txBox="1">
              <a:spLocks noChangeArrowheads="1"/>
            </p:cNvSpPr>
            <p:nvPr/>
          </p:nvSpPr>
          <p:spPr bwMode="auto">
            <a:xfrm flipH="1">
              <a:off x="143612" y="6412856"/>
              <a:ext cx="46794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eaLnBrk="1" hangingPunct="1"/>
              <a:fld id="{52D7C680-6677-4BC6-B4E6-4730D325A25C}" type="slidenum">
                <a:rPr lang="fr-FR" altLang="fr-FR">
                  <a:solidFill>
                    <a:srgbClr val="007EA4"/>
                  </a:solidFill>
                  <a:latin typeface="Algerian" panose="04020705040A02060702" pitchFamily="82" charset="0"/>
                  <a:ea typeface="Times New Roman" panose="02020603050405020304" pitchFamily="18" charset="0"/>
                  <a:cs typeface="B Arabic Style"/>
                </a:rPr>
                <a:pPr algn="ctr" eaLnBrk="1" hangingPunct="1"/>
                <a:t>15</a:t>
              </a:fld>
              <a:endParaRPr lang="fr-FR" altLang="fr-FR">
                <a:solidFill>
                  <a:srgbClr val="007EA4"/>
                </a:solidFill>
                <a:latin typeface="Algerian" panose="04020705040A02060702" pitchFamily="82" charset="0"/>
                <a:ea typeface="Times New Roman" panose="02020603050405020304" pitchFamily="18" charset="0"/>
                <a:cs typeface="B Arabic Style"/>
              </a:endParaRPr>
            </a:p>
          </p:txBody>
        </p:sp>
      </p:grpSp>
      <p:sp>
        <p:nvSpPr>
          <p:cNvPr id="14" name="ZoneTexte 13">
            <a:extLst>
              <a:ext uri="{FF2B5EF4-FFF2-40B4-BE49-F238E27FC236}">
                <a16:creationId xmlns:a16="http://schemas.microsoft.com/office/drawing/2014/main" id="{17AC6DBC-1B36-4E5A-8C6B-4B563C4A10D6}"/>
              </a:ext>
            </a:extLst>
          </p:cNvPr>
          <p:cNvSpPr txBox="1"/>
          <p:nvPr/>
        </p:nvSpPr>
        <p:spPr>
          <a:xfrm>
            <a:off x="107950" y="207163"/>
            <a:ext cx="6755375" cy="400110"/>
          </a:xfrm>
          <a:prstGeom prst="rect">
            <a:avLst/>
          </a:prstGeom>
          <a:solidFill>
            <a:schemeClr val="accent5">
              <a:lumMod val="20000"/>
              <a:lumOff val="80000"/>
            </a:schemeClr>
          </a:solidFill>
          <a:effectLst>
            <a:glow rad="63500">
              <a:schemeClr val="accent6">
                <a:satMod val="175000"/>
                <a:alpha val="40000"/>
              </a:schemeClr>
            </a:glow>
          </a:effectLst>
        </p:spPr>
        <p:txBody>
          <a:bodyPr wrap="none">
            <a:spAutoFit/>
          </a:bodyPr>
          <a:lstStyle>
            <a:defPPr>
              <a:defRPr lang="fr-FR"/>
            </a:defPPr>
            <a:lvl1pPr eaLnBrk="1" hangingPunct="1">
              <a:defRPr sz="2400" b="1" kern="0" cap="small">
                <a:solidFill>
                  <a:prstClr val="black"/>
                </a:solidFill>
                <a:effectLst>
                  <a:outerShdw blurRad="38100" dist="38100" dir="2700000" algn="tl">
                    <a:srgbClr val="000000">
                      <a:alpha val="43137"/>
                    </a:srgbClr>
                  </a:outerShdw>
                </a:effectLst>
                <a:latin typeface="Arial" charset="0"/>
                <a:cs typeface="Arial" charset="0"/>
              </a:defRPr>
            </a:lvl1pPr>
          </a:lstStyle>
          <a:p>
            <a:r>
              <a:rPr lang="fr-FR" sz="2000" dirty="0"/>
              <a:t>Système d’évaluation de la qualité des eaux-SEQ-eau</a:t>
            </a:r>
          </a:p>
        </p:txBody>
      </p:sp>
    </p:spTree>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938" name="Image 12" descr="C:\Users\RADOUANI\Desktop\Thèse_Tajeddine MANSSOURI\LOGO_FS.jpg">
            <a:extLst>
              <a:ext uri="{FF2B5EF4-FFF2-40B4-BE49-F238E27FC236}">
                <a16:creationId xmlns:a16="http://schemas.microsoft.com/office/drawing/2014/main" id="{CFA45EEF-289B-490D-A774-A6551BB81001}"/>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092950" y="6308725"/>
            <a:ext cx="2033588" cy="547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Image 5" descr="C:\Users\nano\Desktop\CARTE AVEC BARRAGE\SEQ aout.jpg">
            <a:extLst>
              <a:ext uri="{FF2B5EF4-FFF2-40B4-BE49-F238E27FC236}">
                <a16:creationId xmlns:a16="http://schemas.microsoft.com/office/drawing/2014/main" id="{ADE6FFEE-19FB-4F95-B522-E9B6C42B7D95}"/>
              </a:ext>
            </a:extLst>
          </p:cNvPr>
          <p:cNvPicPr>
            <a:picLocks noChangeAspect="1"/>
          </p:cNvPicPr>
          <p:nvPr/>
        </p:nvPicPr>
        <p:blipFill>
          <a:blip r:embed="rId3" cstate="print"/>
          <a:stretch>
            <a:fillRect/>
          </a:stretch>
        </p:blipFill>
        <p:spPr bwMode="auto">
          <a:xfrm>
            <a:off x="1138237" y="736636"/>
            <a:ext cx="3921125" cy="2771775"/>
          </a:xfrm>
          <a:prstGeom prst="rect">
            <a:avLst/>
          </a:prstGeom>
          <a:ln w="12700">
            <a:solidFill>
              <a:schemeClr val="tx1"/>
            </a:solidFill>
          </a:ln>
          <a:effectLst>
            <a:outerShdw blurRad="292100" dist="139700" dir="2700000" algn="tl" rotWithShape="0">
              <a:srgbClr val="333333">
                <a:alpha val="65000"/>
              </a:srgbClr>
            </a:outerShdw>
          </a:effectLst>
        </p:spPr>
      </p:pic>
      <p:sp>
        <p:nvSpPr>
          <p:cNvPr id="39940" name="Rectangle 8">
            <a:extLst>
              <a:ext uri="{FF2B5EF4-FFF2-40B4-BE49-F238E27FC236}">
                <a16:creationId xmlns:a16="http://schemas.microsoft.com/office/drawing/2014/main" id="{0317A3F5-F5C5-45BF-A84C-F0EF270A4417}"/>
              </a:ext>
            </a:extLst>
          </p:cNvPr>
          <p:cNvSpPr>
            <a:spLocks noChangeArrowheads="1"/>
          </p:cNvSpPr>
          <p:nvPr/>
        </p:nvSpPr>
        <p:spPr bwMode="auto">
          <a:xfrm>
            <a:off x="5892800" y="809429"/>
            <a:ext cx="2489200"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fr-FR" altLang="fr-FR" sz="1100" b="1" dirty="0">
                <a:latin typeface="Arial" panose="020B0604020202020204" pitchFamily="34" charset="0"/>
              </a:rPr>
              <a:t>Qualité globale (Juillet-Août 2014).</a:t>
            </a:r>
          </a:p>
        </p:txBody>
      </p:sp>
      <p:pic>
        <p:nvPicPr>
          <p:cNvPr id="39941" name="Picture 1">
            <a:extLst>
              <a:ext uri="{FF2B5EF4-FFF2-40B4-BE49-F238E27FC236}">
                <a16:creationId xmlns:a16="http://schemas.microsoft.com/office/drawing/2014/main" id="{C705963E-9C5B-4CEE-9607-6DFCDE79EB52}"/>
              </a:ext>
            </a:extLst>
          </p:cNvPr>
          <p:cNvPicPr>
            <a:picLocks noChangeAspect="1" noChangeArrowheads="1"/>
          </p:cNvPicPr>
          <p:nvPr/>
        </p:nvPicPr>
        <p:blipFill>
          <a:blip r:embed="rId4"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5892800" y="1106201"/>
            <a:ext cx="2400300" cy="2449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9942" name="Rectangle 10">
            <a:extLst>
              <a:ext uri="{FF2B5EF4-FFF2-40B4-BE49-F238E27FC236}">
                <a16:creationId xmlns:a16="http://schemas.microsoft.com/office/drawing/2014/main" id="{8050FC08-1A94-467B-A181-15A45CEDBFDC}"/>
              </a:ext>
            </a:extLst>
          </p:cNvPr>
          <p:cNvSpPr>
            <a:spLocks noChangeArrowheads="1"/>
          </p:cNvSpPr>
          <p:nvPr/>
        </p:nvSpPr>
        <p:spPr bwMode="auto">
          <a:xfrm>
            <a:off x="899592" y="3663022"/>
            <a:ext cx="8226946" cy="28623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just" eaLnBrk="1" hangingPunct="1">
              <a:spcBef>
                <a:spcPct val="0"/>
              </a:spcBef>
              <a:buFontTx/>
              <a:buBlip>
                <a:blip r:embed="rId5"/>
              </a:buBlip>
            </a:pPr>
            <a:r>
              <a:rPr lang="fr-FR" altLang="fr-FR" sz="2000" dirty="0">
                <a:latin typeface="Tw Cen MT" panose="020B0602020104020603" pitchFamily="34" charset="0"/>
              </a:rPr>
              <a:t> Une dégradation de la qualité de l’eau particulièrement au niveau de la zone soumise aux rejets d’eaux usées provenant des villes de </a:t>
            </a:r>
            <a:r>
              <a:rPr lang="fr-FR" altLang="fr-FR" sz="2000" dirty="0" err="1">
                <a:latin typeface="Tw Cen MT" panose="020B0602020104020603" pitchFamily="34" charset="0"/>
              </a:rPr>
              <a:t>Zaida</a:t>
            </a:r>
            <a:r>
              <a:rPr lang="fr-FR" altLang="fr-FR" sz="2000" dirty="0">
                <a:latin typeface="Tw Cen MT" panose="020B0602020104020603" pitchFamily="34" charset="0"/>
              </a:rPr>
              <a:t>, </a:t>
            </a:r>
            <a:r>
              <a:rPr lang="fr-FR" altLang="fr-FR" sz="2000" dirty="0" err="1">
                <a:latin typeface="Tw Cen MT" panose="020B0602020104020603" pitchFamily="34" charset="0"/>
              </a:rPr>
              <a:t>Missour</a:t>
            </a:r>
            <a:r>
              <a:rPr lang="fr-FR" altLang="fr-FR" sz="2000" dirty="0">
                <a:latin typeface="Tw Cen MT" panose="020B0602020104020603" pitchFamily="34" charset="0"/>
              </a:rPr>
              <a:t> et Guercif respectivement au niveau des stations M6, M12 et M16. Néanmoins, cette contamination a tendance à diminuer aux stations situées loin des rejets urbains.</a:t>
            </a:r>
          </a:p>
          <a:p>
            <a:pPr algn="just" eaLnBrk="1" hangingPunct="1">
              <a:spcBef>
                <a:spcPct val="0"/>
              </a:spcBef>
              <a:buFontTx/>
              <a:buBlip>
                <a:blip r:embed="rId5"/>
              </a:buBlip>
            </a:pPr>
            <a:r>
              <a:rPr lang="fr-FR" altLang="fr-FR" sz="2000" dirty="0">
                <a:latin typeface="Tw Cen MT" panose="020B0602020104020603" pitchFamily="34" charset="0"/>
              </a:rPr>
              <a:t> Les eaux superficielles de l’Oued Moulouya sont liées essentiellement à des sources anthropiques. Cette pollution reste marquée par une influence saisonnière réduite.</a:t>
            </a:r>
          </a:p>
          <a:p>
            <a:pPr algn="just" eaLnBrk="1" hangingPunct="1">
              <a:spcBef>
                <a:spcPct val="0"/>
              </a:spcBef>
              <a:buFontTx/>
              <a:buNone/>
            </a:pPr>
            <a:endParaRPr lang="fr-FR" altLang="fr-FR" sz="2000" dirty="0">
              <a:latin typeface="Tw Cen MT" panose="020B0602020104020603" pitchFamily="34" charset="0"/>
            </a:endParaRPr>
          </a:p>
        </p:txBody>
      </p:sp>
      <p:grpSp>
        <p:nvGrpSpPr>
          <p:cNvPr id="39943" name="Groupe 6">
            <a:extLst>
              <a:ext uri="{FF2B5EF4-FFF2-40B4-BE49-F238E27FC236}">
                <a16:creationId xmlns:a16="http://schemas.microsoft.com/office/drawing/2014/main" id="{B7CE36F1-BC49-408D-BC3A-46108E73B54A}"/>
              </a:ext>
            </a:extLst>
          </p:cNvPr>
          <p:cNvGrpSpPr>
            <a:grpSpLocks/>
          </p:cNvGrpSpPr>
          <p:nvPr/>
        </p:nvGrpSpPr>
        <p:grpSpPr bwMode="auto">
          <a:xfrm>
            <a:off x="133350" y="6351588"/>
            <a:ext cx="468313" cy="369887"/>
            <a:chOff x="143612" y="6412856"/>
            <a:chExt cx="467948" cy="369332"/>
          </a:xfrm>
        </p:grpSpPr>
        <p:sp>
          <p:nvSpPr>
            <p:cNvPr id="10" name="Ellipse 3">
              <a:extLst>
                <a:ext uri="{FF2B5EF4-FFF2-40B4-BE49-F238E27FC236}">
                  <a16:creationId xmlns:a16="http://schemas.microsoft.com/office/drawing/2014/main" id="{CCD2BBCD-AEC7-42C8-AC49-61C3953BFEA4}"/>
                </a:ext>
              </a:extLst>
            </p:cNvPr>
            <p:cNvSpPr>
              <a:spLocks noChangeAspect="1"/>
            </p:cNvSpPr>
            <p:nvPr/>
          </p:nvSpPr>
          <p:spPr>
            <a:xfrm>
              <a:off x="197545" y="6417611"/>
              <a:ext cx="360082" cy="359822"/>
            </a:xfrm>
            <a:prstGeom prst="ellipse">
              <a:avLst/>
            </a:prstGeom>
            <a:solidFill>
              <a:schemeClr val="bg1"/>
            </a:solidFill>
            <a:ln>
              <a:solidFill>
                <a:srgbClr val="007CA7"/>
              </a:solidFill>
            </a:ln>
          </p:spPr>
          <p:style>
            <a:lnRef idx="1">
              <a:schemeClr val="accent1"/>
            </a:lnRef>
            <a:fillRef idx="2">
              <a:schemeClr val="accent1"/>
            </a:fillRef>
            <a:effectRef idx="1">
              <a:schemeClr val="accent1"/>
            </a:effectRef>
            <a:fontRef idx="minor">
              <a:schemeClr val="dk1"/>
            </a:fontRef>
          </p:style>
          <p:txBody>
            <a:bodyPr anchor="ctr"/>
            <a:lstStyle/>
            <a:p>
              <a:pPr algn="ctr" eaLnBrk="1" fontAlgn="auto" hangingPunct="1">
                <a:spcBef>
                  <a:spcPts val="0"/>
                </a:spcBef>
                <a:spcAft>
                  <a:spcPts val="0"/>
                </a:spcAft>
                <a:defRPr/>
              </a:pPr>
              <a:endParaRPr lang="fr-FR">
                <a:solidFill>
                  <a:prstClr val="black"/>
                </a:solidFill>
              </a:endParaRPr>
            </a:p>
          </p:txBody>
        </p:sp>
        <p:sp>
          <p:nvSpPr>
            <p:cNvPr id="39945" name="Espace réservé du numéro de diapositive 5">
              <a:extLst>
                <a:ext uri="{FF2B5EF4-FFF2-40B4-BE49-F238E27FC236}">
                  <a16:creationId xmlns:a16="http://schemas.microsoft.com/office/drawing/2014/main" id="{3441C872-E457-4979-B089-D2351021922D}"/>
                </a:ext>
              </a:extLst>
            </p:cNvPr>
            <p:cNvSpPr txBox="1">
              <a:spLocks noChangeArrowheads="1"/>
            </p:cNvSpPr>
            <p:nvPr/>
          </p:nvSpPr>
          <p:spPr bwMode="auto">
            <a:xfrm flipH="1">
              <a:off x="143612" y="6412856"/>
              <a:ext cx="46794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eaLnBrk="1" hangingPunct="1"/>
              <a:fld id="{AC8E04BC-52F0-44BC-B30D-FFF92B69F6A3}" type="slidenum">
                <a:rPr lang="fr-FR" altLang="fr-FR">
                  <a:solidFill>
                    <a:srgbClr val="007EA4"/>
                  </a:solidFill>
                  <a:latin typeface="Algerian" panose="04020705040A02060702" pitchFamily="82" charset="0"/>
                  <a:ea typeface="Times New Roman" panose="02020603050405020304" pitchFamily="18" charset="0"/>
                  <a:cs typeface="B Arabic Style"/>
                </a:rPr>
                <a:pPr algn="ctr" eaLnBrk="1" hangingPunct="1"/>
                <a:t>16</a:t>
              </a:fld>
              <a:endParaRPr lang="fr-FR" altLang="fr-FR">
                <a:solidFill>
                  <a:srgbClr val="007EA4"/>
                </a:solidFill>
                <a:latin typeface="Algerian" panose="04020705040A02060702" pitchFamily="82" charset="0"/>
                <a:ea typeface="Times New Roman" panose="02020603050405020304" pitchFamily="18" charset="0"/>
                <a:cs typeface="B Arabic Style"/>
              </a:endParaRPr>
            </a:p>
          </p:txBody>
        </p:sp>
      </p:grpSp>
      <p:sp>
        <p:nvSpPr>
          <p:cNvPr id="11" name="ZoneTexte 10">
            <a:extLst>
              <a:ext uri="{FF2B5EF4-FFF2-40B4-BE49-F238E27FC236}">
                <a16:creationId xmlns:a16="http://schemas.microsoft.com/office/drawing/2014/main" id="{36E45EC2-5BEC-4B32-8848-F98B85E02C99}"/>
              </a:ext>
            </a:extLst>
          </p:cNvPr>
          <p:cNvSpPr txBox="1"/>
          <p:nvPr/>
        </p:nvSpPr>
        <p:spPr>
          <a:xfrm>
            <a:off x="107950" y="207163"/>
            <a:ext cx="6755375" cy="400110"/>
          </a:xfrm>
          <a:prstGeom prst="rect">
            <a:avLst/>
          </a:prstGeom>
          <a:solidFill>
            <a:schemeClr val="accent5">
              <a:lumMod val="20000"/>
              <a:lumOff val="80000"/>
            </a:schemeClr>
          </a:solidFill>
          <a:effectLst>
            <a:glow rad="63500">
              <a:schemeClr val="accent6">
                <a:satMod val="175000"/>
                <a:alpha val="40000"/>
              </a:schemeClr>
            </a:glow>
          </a:effectLst>
        </p:spPr>
        <p:txBody>
          <a:bodyPr wrap="none">
            <a:spAutoFit/>
          </a:bodyPr>
          <a:lstStyle>
            <a:defPPr>
              <a:defRPr lang="fr-FR"/>
            </a:defPPr>
            <a:lvl1pPr eaLnBrk="1" hangingPunct="1">
              <a:defRPr sz="2400" b="1" kern="0" cap="small">
                <a:solidFill>
                  <a:prstClr val="black"/>
                </a:solidFill>
                <a:effectLst>
                  <a:outerShdw blurRad="38100" dist="38100" dir="2700000" algn="tl">
                    <a:srgbClr val="000000">
                      <a:alpha val="43137"/>
                    </a:srgbClr>
                  </a:outerShdw>
                </a:effectLst>
                <a:latin typeface="Arial" charset="0"/>
                <a:cs typeface="Arial" charset="0"/>
              </a:defRPr>
            </a:lvl1pPr>
          </a:lstStyle>
          <a:p>
            <a:r>
              <a:rPr lang="fr-FR" sz="2000" dirty="0"/>
              <a:t>Système d’évaluation de la qualité des eaux-SEQ-eau</a:t>
            </a:r>
          </a:p>
        </p:txBody>
      </p:sp>
    </p:spTree>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63" name="Image 12" descr="C:\Users\RADOUANI\Desktop\Thèse_Tajeddine MANSSOURI\LOGO_FS.jpg">
            <a:extLst>
              <a:ext uri="{FF2B5EF4-FFF2-40B4-BE49-F238E27FC236}">
                <a16:creationId xmlns:a16="http://schemas.microsoft.com/office/drawing/2014/main" id="{D8C8A12B-EDA1-4859-8F33-9B0E67163D5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092950" y="6308725"/>
            <a:ext cx="2033588" cy="547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 name="Espace réservé du contenu 3">
            <a:extLst>
              <a:ext uri="{FF2B5EF4-FFF2-40B4-BE49-F238E27FC236}">
                <a16:creationId xmlns:a16="http://schemas.microsoft.com/office/drawing/2014/main" id="{20124F44-65CE-4DD3-8574-C2A29DAC3CE5}"/>
              </a:ext>
            </a:extLst>
          </p:cNvPr>
          <p:cNvSpPr txBox="1">
            <a:spLocks/>
          </p:cNvSpPr>
          <p:nvPr/>
        </p:nvSpPr>
        <p:spPr>
          <a:xfrm>
            <a:off x="685800" y="692150"/>
            <a:ext cx="7467600" cy="3733800"/>
          </a:xfrm>
          <a:prstGeom prst="rect">
            <a:avLst/>
          </a:prstGeom>
        </p:spPr>
        <p:txBody>
          <a:bodyPr/>
          <a:lstStyle/>
          <a:p>
            <a:pPr marL="342900" indent="-342900" eaLnBrk="1" fontAlgn="auto" hangingPunct="1">
              <a:spcBef>
                <a:spcPct val="20000"/>
              </a:spcBef>
              <a:spcAft>
                <a:spcPts val="0"/>
              </a:spcAft>
              <a:defRPr/>
            </a:pPr>
            <a:r>
              <a:rPr lang="fr-FR" sz="2400" b="1" dirty="0">
                <a:latin typeface="Tw Cen MT" panose="020B0602020104020603" pitchFamily="34" charset="0"/>
                <a:cs typeface="Times New Roman" pitchFamily="18" charset="0"/>
              </a:rPr>
              <a:t>L’indice IQE est calculé comme suit </a:t>
            </a:r>
            <a:r>
              <a:rPr lang="fr-FR" sz="2800" dirty="0">
                <a:latin typeface="Tw Cen MT" panose="020B0602020104020603" pitchFamily="34" charset="0"/>
                <a:cs typeface="Times New Roman" pitchFamily="18" charset="0"/>
              </a:rPr>
              <a:t>:</a:t>
            </a:r>
          </a:p>
          <a:p>
            <a:pPr marL="342900" indent="-342900" eaLnBrk="1" fontAlgn="auto" hangingPunct="1">
              <a:spcBef>
                <a:spcPct val="20000"/>
              </a:spcBef>
              <a:spcAft>
                <a:spcPts val="0"/>
              </a:spcAft>
              <a:buFont typeface="Arial" pitchFamily="34" charset="0"/>
              <a:buNone/>
              <a:defRPr/>
            </a:pPr>
            <a:r>
              <a:rPr lang="fr-FR" sz="2800" dirty="0">
                <a:latin typeface="Tw Cen MT" panose="020B0602020104020603" pitchFamily="34" charset="0"/>
                <a:cs typeface="+mn-cs"/>
              </a:rPr>
              <a:t>         </a:t>
            </a:r>
            <a:endParaRPr lang="fr-FR" sz="2800" dirty="0">
              <a:latin typeface="Tw Cen MT" panose="020B0602020104020603" pitchFamily="34" charset="0"/>
              <a:cs typeface="Times New Roman" pitchFamily="18" charset="0"/>
            </a:endParaRPr>
          </a:p>
          <a:p>
            <a:pPr marL="342900" indent="-342900" eaLnBrk="1" fontAlgn="auto" hangingPunct="1">
              <a:spcBef>
                <a:spcPct val="20000"/>
              </a:spcBef>
              <a:spcAft>
                <a:spcPts val="0"/>
              </a:spcAft>
              <a:buFont typeface="Arial" pitchFamily="34" charset="0"/>
              <a:buNone/>
              <a:defRPr/>
            </a:pPr>
            <a:endParaRPr lang="fr-FR" sz="2800" dirty="0">
              <a:latin typeface="Tw Cen MT" panose="020B0602020104020603" pitchFamily="34" charset="0"/>
              <a:cs typeface="Times New Roman" pitchFamily="18" charset="0"/>
            </a:endParaRPr>
          </a:p>
          <a:p>
            <a:pPr marL="342900" indent="-342900" eaLnBrk="1" fontAlgn="auto" hangingPunct="1">
              <a:spcBef>
                <a:spcPct val="20000"/>
              </a:spcBef>
              <a:spcAft>
                <a:spcPts val="0"/>
              </a:spcAft>
              <a:buFont typeface="Arial" pitchFamily="34" charset="0"/>
              <a:buNone/>
              <a:defRPr/>
            </a:pPr>
            <a:endParaRPr lang="fr-FR" sz="2800" dirty="0">
              <a:latin typeface="Tw Cen MT" panose="020B0602020104020603" pitchFamily="34" charset="0"/>
              <a:cs typeface="Times New Roman" pitchFamily="18" charset="0"/>
            </a:endParaRPr>
          </a:p>
          <a:p>
            <a:pPr marL="342900" indent="-342900" eaLnBrk="1" fontAlgn="auto" hangingPunct="1">
              <a:spcBef>
                <a:spcPct val="20000"/>
              </a:spcBef>
              <a:spcAft>
                <a:spcPts val="0"/>
              </a:spcAft>
              <a:buFont typeface="Arial" pitchFamily="34" charset="0"/>
              <a:buNone/>
              <a:defRPr/>
            </a:pPr>
            <a:endParaRPr lang="fr-FR" sz="2800" dirty="0">
              <a:latin typeface="Tw Cen MT" panose="020B0602020104020603" pitchFamily="34" charset="0"/>
              <a:cs typeface="Times New Roman" pitchFamily="18" charset="0"/>
            </a:endParaRPr>
          </a:p>
          <a:p>
            <a:pPr marL="342900" indent="-342900" eaLnBrk="1" fontAlgn="auto" hangingPunct="1">
              <a:spcBef>
                <a:spcPct val="20000"/>
              </a:spcBef>
              <a:spcAft>
                <a:spcPts val="0"/>
              </a:spcAft>
              <a:buFont typeface="Arial" pitchFamily="34" charset="0"/>
              <a:buNone/>
              <a:defRPr/>
            </a:pPr>
            <a:endParaRPr lang="fr-FR" sz="2800" dirty="0">
              <a:latin typeface="Tw Cen MT" panose="020B0602020104020603" pitchFamily="34" charset="0"/>
              <a:cs typeface="Times New Roman" pitchFamily="18" charset="0"/>
            </a:endParaRPr>
          </a:p>
          <a:p>
            <a:pPr marL="342900" indent="-342900" eaLnBrk="1" fontAlgn="auto" hangingPunct="1">
              <a:spcBef>
                <a:spcPct val="20000"/>
              </a:spcBef>
              <a:spcAft>
                <a:spcPts val="0"/>
              </a:spcAft>
              <a:buFont typeface="Arial" pitchFamily="34" charset="0"/>
              <a:buNone/>
              <a:defRPr/>
            </a:pPr>
            <a:r>
              <a:rPr lang="fr-FR" sz="2800" dirty="0">
                <a:latin typeface="Tw Cen MT" panose="020B0602020104020603" pitchFamily="34" charset="0"/>
                <a:cs typeface="Times New Roman" pitchFamily="18" charset="0"/>
              </a:rPr>
              <a:t>             </a:t>
            </a:r>
            <a:r>
              <a:rPr lang="fr-FR" sz="2800" dirty="0">
                <a:latin typeface="Tw Cen MT" panose="020B0602020104020603" pitchFamily="34" charset="0"/>
                <a:ea typeface="Calibri"/>
                <a:cs typeface="Arial"/>
              </a:rPr>
              <a:t>	</a:t>
            </a:r>
            <a:endParaRPr lang="fr-FR" sz="2800" dirty="0">
              <a:latin typeface="Tw Cen MT" panose="020B0602020104020603" pitchFamily="34" charset="0"/>
              <a:cs typeface="Times New Roman" pitchFamily="18" charset="0"/>
            </a:endParaRPr>
          </a:p>
        </p:txBody>
      </p:sp>
      <p:sp>
        <p:nvSpPr>
          <p:cNvPr id="40965" name="Rectangle 16">
            <a:extLst>
              <a:ext uri="{FF2B5EF4-FFF2-40B4-BE49-F238E27FC236}">
                <a16:creationId xmlns:a16="http://schemas.microsoft.com/office/drawing/2014/main" id="{3622D72B-36EB-4007-A373-AF477C046911}"/>
              </a:ext>
            </a:extLst>
          </p:cNvPr>
          <p:cNvSpPr>
            <a:spLocks noChangeArrowheads="1"/>
          </p:cNvSpPr>
          <p:nvPr/>
        </p:nvSpPr>
        <p:spPr bwMode="auto">
          <a:xfrm>
            <a:off x="838200" y="1225550"/>
            <a:ext cx="63246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fr-FR" altLang="fr-FR" sz="1800" dirty="0">
                <a:latin typeface="Tw Cen MT" panose="020B0602020104020603" pitchFamily="34" charset="0"/>
              </a:rPr>
              <a:t>- </a:t>
            </a:r>
            <a:r>
              <a:rPr lang="fr-FR" altLang="fr-FR" sz="1800" dirty="0">
                <a:latin typeface="Tw Cen MT" panose="020B0602020104020603" pitchFamily="34" charset="0"/>
                <a:cs typeface="Times New Roman" panose="02020603050405020304" pitchFamily="18" charset="0"/>
              </a:rPr>
              <a:t>Le poids relatif (Wi) est calculé par l’équation suivante </a:t>
            </a:r>
            <a:endParaRPr lang="fr-FR" altLang="fr-FR" sz="1800" dirty="0">
              <a:latin typeface="Tw Cen MT" panose="020B0602020104020603" pitchFamily="34" charset="0"/>
            </a:endParaRPr>
          </a:p>
        </p:txBody>
      </p:sp>
      <p:pic>
        <p:nvPicPr>
          <p:cNvPr id="40966" name="Picture 3">
            <a:extLst>
              <a:ext uri="{FF2B5EF4-FFF2-40B4-BE49-F238E27FC236}">
                <a16:creationId xmlns:a16="http://schemas.microsoft.com/office/drawing/2014/main" id="{F2A2730B-AC8C-4622-9A14-F1B01C97F103}"/>
              </a:ext>
            </a:extLst>
          </p:cNvPr>
          <p:cNvPicPr>
            <a:picLocks noChangeAspect="1" noChangeArrowheads="1"/>
          </p:cNvPicPr>
          <p:nvPr/>
        </p:nvPicPr>
        <p:blipFill>
          <a:blip r:embed="rId4"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524000" y="1682750"/>
            <a:ext cx="1785938" cy="785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0967" name="Rectangle 19">
            <a:extLst>
              <a:ext uri="{FF2B5EF4-FFF2-40B4-BE49-F238E27FC236}">
                <a16:creationId xmlns:a16="http://schemas.microsoft.com/office/drawing/2014/main" id="{C74FE84B-975C-4ECF-AC2C-35C5F3CECD81}"/>
              </a:ext>
            </a:extLst>
          </p:cNvPr>
          <p:cNvSpPr>
            <a:spLocks noChangeArrowheads="1"/>
          </p:cNvSpPr>
          <p:nvPr/>
        </p:nvSpPr>
        <p:spPr bwMode="auto">
          <a:xfrm>
            <a:off x="4148138" y="1567656"/>
            <a:ext cx="4572000"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fr-FR" altLang="fr-FR" sz="1800" dirty="0">
                <a:latin typeface="Tw Cen MT" panose="020B0602020104020603" pitchFamily="34" charset="0"/>
              </a:rPr>
              <a:t>- </a:t>
            </a:r>
            <a:r>
              <a:rPr lang="fr-FR" altLang="fr-FR" sz="1800" b="1" dirty="0">
                <a:latin typeface="Tw Cen MT" panose="020B0602020104020603" pitchFamily="34" charset="0"/>
              </a:rPr>
              <a:t>W : </a:t>
            </a:r>
            <a:r>
              <a:rPr lang="fr-FR" altLang="fr-FR" sz="1800" dirty="0">
                <a:latin typeface="Tw Cen MT" panose="020B0602020104020603" pitchFamily="34" charset="0"/>
              </a:rPr>
              <a:t>le poids relatif</a:t>
            </a:r>
          </a:p>
          <a:p>
            <a:pPr eaLnBrk="1" hangingPunct="1">
              <a:spcBef>
                <a:spcPct val="0"/>
              </a:spcBef>
              <a:buFontTx/>
              <a:buNone/>
            </a:pPr>
            <a:r>
              <a:rPr lang="fr-FR" altLang="fr-FR" sz="1800" b="1" dirty="0">
                <a:latin typeface="Tw Cen MT" panose="020B0602020104020603" pitchFamily="34" charset="0"/>
              </a:rPr>
              <a:t>- </a:t>
            </a:r>
            <a:r>
              <a:rPr lang="fr-FR" altLang="fr-FR" sz="1600" b="1" dirty="0">
                <a:latin typeface="Tw Cen MT" panose="020B0602020104020603" pitchFamily="34" charset="0"/>
              </a:rPr>
              <a:t>Wi :</a:t>
            </a:r>
            <a:r>
              <a:rPr lang="fr-FR" altLang="fr-FR" sz="1800" dirty="0">
                <a:latin typeface="Tw Cen MT" panose="020B0602020104020603" pitchFamily="34" charset="0"/>
              </a:rPr>
              <a:t> le poids de chaque paramètre</a:t>
            </a:r>
          </a:p>
          <a:p>
            <a:pPr eaLnBrk="1" hangingPunct="1">
              <a:spcBef>
                <a:spcPct val="0"/>
              </a:spcBef>
              <a:buFontTx/>
              <a:buNone/>
            </a:pPr>
            <a:r>
              <a:rPr lang="fr-FR" altLang="fr-FR" sz="1800" b="1" dirty="0">
                <a:latin typeface="Tw Cen MT" panose="020B0602020104020603" pitchFamily="34" charset="0"/>
              </a:rPr>
              <a:t>- n :</a:t>
            </a:r>
            <a:r>
              <a:rPr lang="fr-FR" altLang="fr-FR" sz="1800" dirty="0">
                <a:latin typeface="Tw Cen MT" panose="020B0602020104020603" pitchFamily="34" charset="0"/>
              </a:rPr>
              <a:t> le nombre des paramètres.</a:t>
            </a:r>
          </a:p>
        </p:txBody>
      </p:sp>
      <p:sp>
        <p:nvSpPr>
          <p:cNvPr id="40968" name="Rectangle 20">
            <a:extLst>
              <a:ext uri="{FF2B5EF4-FFF2-40B4-BE49-F238E27FC236}">
                <a16:creationId xmlns:a16="http://schemas.microsoft.com/office/drawing/2014/main" id="{AE74A057-CCCA-45F5-9770-6BC43D60724E}"/>
              </a:ext>
            </a:extLst>
          </p:cNvPr>
          <p:cNvSpPr>
            <a:spLocks noChangeArrowheads="1"/>
          </p:cNvSpPr>
          <p:nvPr/>
        </p:nvSpPr>
        <p:spPr bwMode="auto">
          <a:xfrm>
            <a:off x="871014" y="2490986"/>
            <a:ext cx="59436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fr-FR" altLang="fr-FR" sz="1800" dirty="0">
                <a:latin typeface="Tw Cen MT" panose="020B0602020104020603" pitchFamily="34" charset="0"/>
              </a:rPr>
              <a:t>- L’échelle de notation de la qualité (qi) de chaque paramètre </a:t>
            </a:r>
          </a:p>
        </p:txBody>
      </p:sp>
      <p:pic>
        <p:nvPicPr>
          <p:cNvPr id="40969" name="Picture 5">
            <a:extLst>
              <a:ext uri="{FF2B5EF4-FFF2-40B4-BE49-F238E27FC236}">
                <a16:creationId xmlns:a16="http://schemas.microsoft.com/office/drawing/2014/main" id="{9C6EDAAD-3192-41AD-B90D-A90FDFA3AF7E}"/>
              </a:ext>
            </a:extLst>
          </p:cNvPr>
          <p:cNvPicPr>
            <a:picLocks noChangeAspect="1" noChangeArrowheads="1"/>
          </p:cNvPicPr>
          <p:nvPr/>
        </p:nvPicPr>
        <p:blipFill>
          <a:blip r:embed="rId5"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524000" y="3130550"/>
            <a:ext cx="1643063" cy="635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0970" name="Rectangle 22">
            <a:extLst>
              <a:ext uri="{FF2B5EF4-FFF2-40B4-BE49-F238E27FC236}">
                <a16:creationId xmlns:a16="http://schemas.microsoft.com/office/drawing/2014/main" id="{2FAF0ADC-6C68-49BE-9CF4-ABF5B1A714AA}"/>
              </a:ext>
            </a:extLst>
          </p:cNvPr>
          <p:cNvSpPr>
            <a:spLocks noChangeArrowheads="1"/>
          </p:cNvSpPr>
          <p:nvPr/>
        </p:nvSpPr>
        <p:spPr bwMode="auto">
          <a:xfrm>
            <a:off x="4211515" y="2939861"/>
            <a:ext cx="5219700"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fr-FR" altLang="fr-FR" sz="1800" b="1" dirty="0">
                <a:latin typeface="Tw Cen MT" panose="020B0602020104020603" pitchFamily="34" charset="0"/>
              </a:rPr>
              <a:t>-Ci </a:t>
            </a:r>
            <a:r>
              <a:rPr lang="fr-FR" altLang="fr-FR" sz="1800" dirty="0">
                <a:latin typeface="Tw Cen MT" panose="020B0602020104020603" pitchFamily="34" charset="0"/>
              </a:rPr>
              <a:t>: la concentration de chaque paramètre en mg/l</a:t>
            </a:r>
          </a:p>
          <a:p>
            <a:pPr eaLnBrk="1" hangingPunct="1">
              <a:spcBef>
                <a:spcPct val="0"/>
              </a:spcBef>
              <a:buFontTx/>
              <a:buNone/>
            </a:pPr>
            <a:r>
              <a:rPr lang="fr-FR" altLang="fr-FR" sz="1800" dirty="0">
                <a:latin typeface="Tw Cen MT" panose="020B0602020104020603" pitchFamily="34" charset="0"/>
              </a:rPr>
              <a:t>-</a:t>
            </a:r>
            <a:r>
              <a:rPr lang="fr-FR" altLang="fr-FR" sz="1800" b="1" dirty="0">
                <a:latin typeface="Tw Cen MT" panose="020B0602020104020603" pitchFamily="34" charset="0"/>
              </a:rPr>
              <a:t>Si</a:t>
            </a:r>
            <a:r>
              <a:rPr lang="fr-FR" altLang="fr-FR" sz="1800" dirty="0">
                <a:latin typeface="Tw Cen MT" panose="020B0602020104020603" pitchFamily="34" charset="0"/>
              </a:rPr>
              <a:t> : la norme marocaine ou de l’OMS de chaque paramètre en mg</a:t>
            </a:r>
          </a:p>
        </p:txBody>
      </p:sp>
      <p:pic>
        <p:nvPicPr>
          <p:cNvPr id="24" name="Picture 3">
            <a:extLst>
              <a:ext uri="{FF2B5EF4-FFF2-40B4-BE49-F238E27FC236}">
                <a16:creationId xmlns:a16="http://schemas.microsoft.com/office/drawing/2014/main" id="{16201F88-5DCE-4D44-80F8-F5F88A40A5A1}"/>
              </a:ext>
            </a:extLst>
          </p:cNvPr>
          <p:cNvPicPr>
            <a:picLocks noChangeAspect="1" noChangeArrowheads="1"/>
          </p:cNvPicPr>
          <p:nvPr/>
        </p:nvPicPr>
        <p:blipFill>
          <a:blip r:embed="rId6"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195596" y="4908204"/>
            <a:ext cx="3000375"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 name="Rectangle 24">
            <a:extLst>
              <a:ext uri="{FF2B5EF4-FFF2-40B4-BE49-F238E27FC236}">
                <a16:creationId xmlns:a16="http://schemas.microsoft.com/office/drawing/2014/main" id="{629D264F-42A0-42D4-9871-8ECFD560D247}"/>
              </a:ext>
            </a:extLst>
          </p:cNvPr>
          <p:cNvSpPr/>
          <p:nvPr/>
        </p:nvSpPr>
        <p:spPr>
          <a:xfrm>
            <a:off x="1014621" y="4732562"/>
            <a:ext cx="3276600" cy="9144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fr-FR">
              <a:latin typeface="Tw Cen MT" panose="020B0602020104020603" pitchFamily="34" charset="0"/>
            </a:endParaRPr>
          </a:p>
        </p:txBody>
      </p:sp>
      <p:graphicFrame>
        <p:nvGraphicFramePr>
          <p:cNvPr id="26" name="Tableau 25">
            <a:extLst>
              <a:ext uri="{FF2B5EF4-FFF2-40B4-BE49-F238E27FC236}">
                <a16:creationId xmlns:a16="http://schemas.microsoft.com/office/drawing/2014/main" id="{EC363B34-17AB-4F48-821D-C105416170F0}"/>
              </a:ext>
            </a:extLst>
          </p:cNvPr>
          <p:cNvGraphicFramePr>
            <a:graphicFrameLocks noGrp="1"/>
          </p:cNvGraphicFramePr>
          <p:nvPr>
            <p:extLst>
              <p:ext uri="{D42A27DB-BD31-4B8C-83A1-F6EECF244321}">
                <p14:modId xmlns:p14="http://schemas.microsoft.com/office/powerpoint/2010/main" val="618475460"/>
              </p:ext>
            </p:extLst>
          </p:nvPr>
        </p:nvGraphicFramePr>
        <p:xfrm>
          <a:off x="4343400" y="4121150"/>
          <a:ext cx="4800600" cy="2057400"/>
        </p:xfrm>
        <a:graphic>
          <a:graphicData uri="http://schemas.openxmlformats.org/drawingml/2006/table">
            <a:tbl>
              <a:tblPr>
                <a:tableStyleId>{ED083AE6-46FA-4A59-8FB0-9F97EB10719F}</a:tableStyleId>
              </a:tblPr>
              <a:tblGrid>
                <a:gridCol w="2117240">
                  <a:extLst>
                    <a:ext uri="{9D8B030D-6E8A-4147-A177-3AD203B41FA5}">
                      <a16:colId xmlns:a16="http://schemas.microsoft.com/office/drawing/2014/main" val="20000"/>
                    </a:ext>
                  </a:extLst>
                </a:gridCol>
                <a:gridCol w="2683360">
                  <a:extLst>
                    <a:ext uri="{9D8B030D-6E8A-4147-A177-3AD203B41FA5}">
                      <a16:colId xmlns:a16="http://schemas.microsoft.com/office/drawing/2014/main" val="20001"/>
                    </a:ext>
                  </a:extLst>
                </a:gridCol>
              </a:tblGrid>
              <a:tr h="411480">
                <a:tc>
                  <a:txBody>
                    <a:bodyPr/>
                    <a:lstStyle/>
                    <a:p>
                      <a:pPr algn="ctr">
                        <a:lnSpc>
                          <a:spcPct val="115000"/>
                        </a:lnSpc>
                        <a:spcBef>
                          <a:spcPts val="600"/>
                        </a:spcBef>
                        <a:spcAft>
                          <a:spcPts val="600"/>
                        </a:spcAft>
                      </a:pPr>
                      <a:r>
                        <a:rPr lang="fr-FR" sz="1800" dirty="0"/>
                        <a:t>IQE&lt;50</a:t>
                      </a:r>
                      <a:endParaRPr lang="fr-FR" sz="1800" dirty="0">
                        <a:latin typeface="Calibri"/>
                        <a:ea typeface="Calibri"/>
                        <a:cs typeface="Arial"/>
                      </a:endParaRPr>
                    </a:p>
                  </a:txBody>
                  <a:tcPr marL="68580" marR="68580" marT="0" marB="0" anchor="ctr"/>
                </a:tc>
                <a:tc>
                  <a:txBody>
                    <a:bodyPr/>
                    <a:lstStyle/>
                    <a:p>
                      <a:pPr algn="ctr">
                        <a:lnSpc>
                          <a:spcPct val="115000"/>
                        </a:lnSpc>
                        <a:spcBef>
                          <a:spcPts val="600"/>
                        </a:spcBef>
                        <a:spcAft>
                          <a:spcPts val="600"/>
                        </a:spcAft>
                      </a:pPr>
                      <a:r>
                        <a:rPr lang="fr-FR" sz="1800" dirty="0">
                          <a:latin typeface="Calibri"/>
                          <a:ea typeface="Calibri"/>
                          <a:cs typeface="Arial"/>
                        </a:rPr>
                        <a:t>Excellente</a:t>
                      </a:r>
                      <a:r>
                        <a:rPr lang="fr-FR" sz="1800" baseline="0" dirty="0">
                          <a:latin typeface="Calibri"/>
                          <a:ea typeface="Calibri"/>
                          <a:cs typeface="Arial"/>
                        </a:rPr>
                        <a:t> qualité</a:t>
                      </a:r>
                      <a:endParaRPr lang="fr-FR" sz="1800" dirty="0">
                        <a:latin typeface="Calibri"/>
                        <a:ea typeface="Calibri"/>
                        <a:cs typeface="Arial"/>
                      </a:endParaRPr>
                    </a:p>
                  </a:txBody>
                  <a:tcPr marL="68580" marR="68580" marT="0" marB="0" anchor="ctr"/>
                </a:tc>
                <a:extLst>
                  <a:ext uri="{0D108BD9-81ED-4DB2-BD59-A6C34878D82A}">
                    <a16:rowId xmlns:a16="http://schemas.microsoft.com/office/drawing/2014/main" val="10000"/>
                  </a:ext>
                </a:extLst>
              </a:tr>
              <a:tr h="411480">
                <a:tc>
                  <a:txBody>
                    <a:bodyPr/>
                    <a:lstStyle/>
                    <a:p>
                      <a:pPr algn="ctr">
                        <a:lnSpc>
                          <a:spcPct val="115000"/>
                        </a:lnSpc>
                        <a:spcBef>
                          <a:spcPts val="600"/>
                        </a:spcBef>
                        <a:spcAft>
                          <a:spcPts val="600"/>
                        </a:spcAft>
                      </a:pPr>
                      <a:r>
                        <a:rPr lang="fr-FR" sz="1800" dirty="0"/>
                        <a:t>50 &lt; IQE&lt;100</a:t>
                      </a:r>
                      <a:endParaRPr lang="fr-FR" sz="1800" dirty="0">
                        <a:latin typeface="Calibri"/>
                        <a:ea typeface="Calibri"/>
                        <a:cs typeface="Arial"/>
                      </a:endParaRPr>
                    </a:p>
                  </a:txBody>
                  <a:tcPr marL="68580" marR="68580" marT="0" marB="0" anchor="ctr"/>
                </a:tc>
                <a:tc>
                  <a:txBody>
                    <a:bodyPr/>
                    <a:lstStyle/>
                    <a:p>
                      <a:pPr algn="ctr">
                        <a:lnSpc>
                          <a:spcPct val="115000"/>
                        </a:lnSpc>
                        <a:spcBef>
                          <a:spcPts val="600"/>
                        </a:spcBef>
                        <a:spcAft>
                          <a:spcPts val="600"/>
                        </a:spcAft>
                      </a:pPr>
                      <a:r>
                        <a:rPr lang="fr-FR" sz="1800" dirty="0">
                          <a:latin typeface="Calibri"/>
                          <a:ea typeface="Calibri"/>
                          <a:cs typeface="Arial"/>
                        </a:rPr>
                        <a:t>Bonne qualité</a:t>
                      </a:r>
                    </a:p>
                  </a:txBody>
                  <a:tcPr marL="68580" marR="68580" marT="0" marB="0" anchor="ctr"/>
                </a:tc>
                <a:extLst>
                  <a:ext uri="{0D108BD9-81ED-4DB2-BD59-A6C34878D82A}">
                    <a16:rowId xmlns:a16="http://schemas.microsoft.com/office/drawing/2014/main" val="10001"/>
                  </a:ext>
                </a:extLst>
              </a:tr>
              <a:tr h="411480">
                <a:tc>
                  <a:txBody>
                    <a:bodyPr/>
                    <a:lstStyle/>
                    <a:p>
                      <a:pPr algn="ctr">
                        <a:lnSpc>
                          <a:spcPct val="115000"/>
                        </a:lnSpc>
                        <a:spcBef>
                          <a:spcPts val="600"/>
                        </a:spcBef>
                        <a:spcAft>
                          <a:spcPts val="600"/>
                        </a:spcAft>
                      </a:pPr>
                      <a:r>
                        <a:rPr lang="fr-FR" sz="1800" dirty="0"/>
                        <a:t>100 &lt; IQE&lt;200</a:t>
                      </a:r>
                      <a:endParaRPr lang="fr-FR" sz="1800" dirty="0">
                        <a:latin typeface="Calibri"/>
                        <a:ea typeface="Calibri"/>
                        <a:cs typeface="Arial"/>
                      </a:endParaRPr>
                    </a:p>
                  </a:txBody>
                  <a:tcPr marL="68580" marR="68580" marT="0" marB="0" anchor="ctr"/>
                </a:tc>
                <a:tc>
                  <a:txBody>
                    <a:bodyPr/>
                    <a:lstStyle/>
                    <a:p>
                      <a:pPr algn="ctr">
                        <a:lnSpc>
                          <a:spcPct val="115000"/>
                        </a:lnSpc>
                        <a:spcBef>
                          <a:spcPts val="600"/>
                        </a:spcBef>
                        <a:spcAft>
                          <a:spcPts val="600"/>
                        </a:spcAft>
                      </a:pPr>
                      <a:r>
                        <a:rPr lang="fr-FR" sz="1800" dirty="0">
                          <a:latin typeface="Calibri"/>
                          <a:ea typeface="Calibri"/>
                          <a:cs typeface="Arial"/>
                        </a:rPr>
                        <a:t>Mauvaise</a:t>
                      </a:r>
                      <a:r>
                        <a:rPr lang="fr-FR" sz="1800" baseline="0" dirty="0">
                          <a:latin typeface="Calibri"/>
                          <a:ea typeface="Calibri"/>
                          <a:cs typeface="Arial"/>
                        </a:rPr>
                        <a:t> qualité</a:t>
                      </a:r>
                      <a:endParaRPr lang="fr-FR" sz="1800" dirty="0">
                        <a:latin typeface="Calibri"/>
                        <a:ea typeface="Calibri"/>
                        <a:cs typeface="Arial"/>
                      </a:endParaRPr>
                    </a:p>
                  </a:txBody>
                  <a:tcPr marL="68580" marR="68580" marT="0" marB="0" anchor="ctr"/>
                </a:tc>
                <a:extLst>
                  <a:ext uri="{0D108BD9-81ED-4DB2-BD59-A6C34878D82A}">
                    <a16:rowId xmlns:a16="http://schemas.microsoft.com/office/drawing/2014/main" val="10002"/>
                  </a:ext>
                </a:extLst>
              </a:tr>
              <a:tr h="411480">
                <a:tc>
                  <a:txBody>
                    <a:bodyPr/>
                    <a:lstStyle/>
                    <a:p>
                      <a:pPr algn="ctr">
                        <a:lnSpc>
                          <a:spcPct val="115000"/>
                        </a:lnSpc>
                        <a:spcBef>
                          <a:spcPts val="600"/>
                        </a:spcBef>
                        <a:spcAft>
                          <a:spcPts val="600"/>
                        </a:spcAft>
                      </a:pPr>
                      <a:r>
                        <a:rPr lang="fr-FR" sz="1800" dirty="0"/>
                        <a:t>200&lt; IQE &lt;300</a:t>
                      </a:r>
                      <a:endParaRPr lang="fr-FR" sz="1800" dirty="0">
                        <a:latin typeface="Calibri"/>
                        <a:ea typeface="Calibri"/>
                        <a:cs typeface="Arial"/>
                      </a:endParaRPr>
                    </a:p>
                  </a:txBody>
                  <a:tcPr marL="68580" marR="68580" marT="0" marB="0" anchor="ctr"/>
                </a:tc>
                <a:tc>
                  <a:txBody>
                    <a:bodyPr/>
                    <a:lstStyle/>
                    <a:p>
                      <a:pPr algn="ctr">
                        <a:lnSpc>
                          <a:spcPct val="115000"/>
                        </a:lnSpc>
                        <a:spcBef>
                          <a:spcPts val="600"/>
                        </a:spcBef>
                        <a:spcAft>
                          <a:spcPts val="600"/>
                        </a:spcAft>
                      </a:pPr>
                      <a:r>
                        <a:rPr lang="fr-FR" sz="1800" dirty="0">
                          <a:latin typeface="Calibri"/>
                          <a:ea typeface="Calibri"/>
                          <a:cs typeface="Arial"/>
                        </a:rPr>
                        <a:t>Très</a:t>
                      </a:r>
                      <a:r>
                        <a:rPr lang="fr-FR" sz="1800" baseline="0" dirty="0">
                          <a:latin typeface="Calibri"/>
                          <a:ea typeface="Calibri"/>
                          <a:cs typeface="Arial"/>
                        </a:rPr>
                        <a:t> mauvaise qualité</a:t>
                      </a:r>
                      <a:endParaRPr lang="fr-FR" sz="1800" dirty="0">
                        <a:latin typeface="Calibri"/>
                        <a:ea typeface="Calibri"/>
                        <a:cs typeface="Arial"/>
                      </a:endParaRPr>
                    </a:p>
                  </a:txBody>
                  <a:tcPr marL="68580" marR="68580" marT="0" marB="0" anchor="ctr"/>
                </a:tc>
                <a:extLst>
                  <a:ext uri="{0D108BD9-81ED-4DB2-BD59-A6C34878D82A}">
                    <a16:rowId xmlns:a16="http://schemas.microsoft.com/office/drawing/2014/main" val="10003"/>
                  </a:ext>
                </a:extLst>
              </a:tr>
              <a:tr h="411480">
                <a:tc>
                  <a:txBody>
                    <a:bodyPr/>
                    <a:lstStyle/>
                    <a:p>
                      <a:pPr algn="ctr">
                        <a:lnSpc>
                          <a:spcPct val="115000"/>
                        </a:lnSpc>
                        <a:spcBef>
                          <a:spcPts val="600"/>
                        </a:spcBef>
                        <a:spcAft>
                          <a:spcPts val="600"/>
                        </a:spcAft>
                      </a:pPr>
                      <a:r>
                        <a:rPr lang="fr-FR" sz="1800" dirty="0"/>
                        <a:t>IQE &gt;300</a:t>
                      </a:r>
                      <a:endParaRPr lang="fr-FR" sz="1800" dirty="0">
                        <a:latin typeface="Calibri"/>
                        <a:ea typeface="Calibri"/>
                        <a:cs typeface="Arial"/>
                      </a:endParaRPr>
                    </a:p>
                  </a:txBody>
                  <a:tcPr marL="68580" marR="68580" marT="0" marB="0" anchor="ctr"/>
                </a:tc>
                <a:tc>
                  <a:txBody>
                    <a:bodyPr/>
                    <a:lstStyle/>
                    <a:p>
                      <a:pPr algn="ctr">
                        <a:lnSpc>
                          <a:spcPct val="115000"/>
                        </a:lnSpc>
                        <a:spcBef>
                          <a:spcPts val="600"/>
                        </a:spcBef>
                        <a:spcAft>
                          <a:spcPts val="600"/>
                        </a:spcAft>
                      </a:pPr>
                      <a:r>
                        <a:rPr lang="fr-FR" sz="1800" dirty="0">
                          <a:latin typeface="Calibri"/>
                          <a:ea typeface="Calibri"/>
                          <a:cs typeface="Arial"/>
                        </a:rPr>
                        <a:t>Eau</a:t>
                      </a:r>
                      <a:r>
                        <a:rPr lang="fr-FR" sz="1800" baseline="0" dirty="0">
                          <a:latin typeface="Calibri"/>
                          <a:ea typeface="Calibri"/>
                          <a:cs typeface="Arial"/>
                        </a:rPr>
                        <a:t> non potable</a:t>
                      </a:r>
                      <a:endParaRPr lang="fr-FR" sz="1800" dirty="0">
                        <a:latin typeface="Calibri"/>
                        <a:ea typeface="Calibri"/>
                        <a:cs typeface="Arial"/>
                      </a:endParaRPr>
                    </a:p>
                  </a:txBody>
                  <a:tcPr marL="68580" marR="68580" marT="0" marB="0" anchor="ctr"/>
                </a:tc>
                <a:extLst>
                  <a:ext uri="{0D108BD9-81ED-4DB2-BD59-A6C34878D82A}">
                    <a16:rowId xmlns:a16="http://schemas.microsoft.com/office/drawing/2014/main" val="10004"/>
                  </a:ext>
                </a:extLst>
              </a:tr>
            </a:tbl>
          </a:graphicData>
        </a:graphic>
      </p:graphicFrame>
      <p:grpSp>
        <p:nvGrpSpPr>
          <p:cNvPr id="40993" name="Groupe 6">
            <a:extLst>
              <a:ext uri="{FF2B5EF4-FFF2-40B4-BE49-F238E27FC236}">
                <a16:creationId xmlns:a16="http://schemas.microsoft.com/office/drawing/2014/main" id="{43DA584C-E8DE-4AAC-B030-9B9D28F4EB23}"/>
              </a:ext>
            </a:extLst>
          </p:cNvPr>
          <p:cNvGrpSpPr>
            <a:grpSpLocks/>
          </p:cNvGrpSpPr>
          <p:nvPr/>
        </p:nvGrpSpPr>
        <p:grpSpPr bwMode="auto">
          <a:xfrm>
            <a:off x="133350" y="6351588"/>
            <a:ext cx="468313" cy="369887"/>
            <a:chOff x="143612" y="6412856"/>
            <a:chExt cx="467948" cy="369332"/>
          </a:xfrm>
        </p:grpSpPr>
        <p:sp>
          <p:nvSpPr>
            <p:cNvPr id="18" name="Ellipse 3">
              <a:extLst>
                <a:ext uri="{FF2B5EF4-FFF2-40B4-BE49-F238E27FC236}">
                  <a16:creationId xmlns:a16="http://schemas.microsoft.com/office/drawing/2014/main" id="{7900B4AF-6229-499E-98D6-BAE798BD8F8E}"/>
                </a:ext>
              </a:extLst>
            </p:cNvPr>
            <p:cNvSpPr>
              <a:spLocks noChangeAspect="1"/>
            </p:cNvSpPr>
            <p:nvPr/>
          </p:nvSpPr>
          <p:spPr>
            <a:xfrm>
              <a:off x="197545" y="6417611"/>
              <a:ext cx="360082" cy="359822"/>
            </a:xfrm>
            <a:prstGeom prst="ellipse">
              <a:avLst/>
            </a:prstGeom>
            <a:solidFill>
              <a:schemeClr val="bg1"/>
            </a:solidFill>
            <a:ln>
              <a:solidFill>
                <a:srgbClr val="007CA7"/>
              </a:solidFill>
            </a:ln>
          </p:spPr>
          <p:style>
            <a:lnRef idx="1">
              <a:schemeClr val="accent1"/>
            </a:lnRef>
            <a:fillRef idx="2">
              <a:schemeClr val="accent1"/>
            </a:fillRef>
            <a:effectRef idx="1">
              <a:schemeClr val="accent1"/>
            </a:effectRef>
            <a:fontRef idx="minor">
              <a:schemeClr val="dk1"/>
            </a:fontRef>
          </p:style>
          <p:txBody>
            <a:bodyPr anchor="ctr"/>
            <a:lstStyle/>
            <a:p>
              <a:pPr algn="ctr" eaLnBrk="1" fontAlgn="auto" hangingPunct="1">
                <a:spcBef>
                  <a:spcPts val="0"/>
                </a:spcBef>
                <a:spcAft>
                  <a:spcPts val="0"/>
                </a:spcAft>
                <a:defRPr/>
              </a:pPr>
              <a:endParaRPr lang="fr-FR">
                <a:solidFill>
                  <a:prstClr val="black"/>
                </a:solidFill>
              </a:endParaRPr>
            </a:p>
          </p:txBody>
        </p:sp>
        <p:sp>
          <p:nvSpPr>
            <p:cNvPr id="40995" name="Espace réservé du numéro de diapositive 5">
              <a:extLst>
                <a:ext uri="{FF2B5EF4-FFF2-40B4-BE49-F238E27FC236}">
                  <a16:creationId xmlns:a16="http://schemas.microsoft.com/office/drawing/2014/main" id="{8C4B480C-C23F-4958-A57B-D081F3225160}"/>
                </a:ext>
              </a:extLst>
            </p:cNvPr>
            <p:cNvSpPr txBox="1">
              <a:spLocks noChangeArrowheads="1"/>
            </p:cNvSpPr>
            <p:nvPr/>
          </p:nvSpPr>
          <p:spPr bwMode="auto">
            <a:xfrm flipH="1">
              <a:off x="143612" y="6412856"/>
              <a:ext cx="46794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eaLnBrk="1" hangingPunct="1"/>
              <a:fld id="{7059E020-F191-4A01-87FE-48901AB926E2}" type="slidenum">
                <a:rPr lang="fr-FR" altLang="fr-FR">
                  <a:solidFill>
                    <a:srgbClr val="007EA4"/>
                  </a:solidFill>
                  <a:latin typeface="Algerian" panose="04020705040A02060702" pitchFamily="82" charset="0"/>
                  <a:ea typeface="Times New Roman" panose="02020603050405020304" pitchFamily="18" charset="0"/>
                  <a:cs typeface="B Arabic Style"/>
                </a:rPr>
                <a:pPr algn="ctr" eaLnBrk="1" hangingPunct="1"/>
                <a:t>17</a:t>
              </a:fld>
              <a:endParaRPr lang="fr-FR" altLang="fr-FR">
                <a:solidFill>
                  <a:srgbClr val="007EA4"/>
                </a:solidFill>
                <a:latin typeface="Algerian" panose="04020705040A02060702" pitchFamily="82" charset="0"/>
                <a:ea typeface="Times New Roman" panose="02020603050405020304" pitchFamily="18" charset="0"/>
                <a:cs typeface="B Arabic Style"/>
              </a:endParaRPr>
            </a:p>
          </p:txBody>
        </p:sp>
      </p:grpSp>
      <p:sp>
        <p:nvSpPr>
          <p:cNvPr id="17" name="ZoneTexte 16">
            <a:extLst>
              <a:ext uri="{FF2B5EF4-FFF2-40B4-BE49-F238E27FC236}">
                <a16:creationId xmlns:a16="http://schemas.microsoft.com/office/drawing/2014/main" id="{827F0DD8-CDD6-48FF-9B6F-8E342C02261A}"/>
              </a:ext>
            </a:extLst>
          </p:cNvPr>
          <p:cNvSpPr txBox="1"/>
          <p:nvPr/>
        </p:nvSpPr>
        <p:spPr>
          <a:xfrm>
            <a:off x="107950" y="207163"/>
            <a:ext cx="4280339" cy="400110"/>
          </a:xfrm>
          <a:prstGeom prst="rect">
            <a:avLst/>
          </a:prstGeom>
          <a:solidFill>
            <a:schemeClr val="accent5">
              <a:lumMod val="20000"/>
              <a:lumOff val="80000"/>
            </a:schemeClr>
          </a:solidFill>
          <a:effectLst>
            <a:glow rad="63500">
              <a:schemeClr val="accent6">
                <a:satMod val="175000"/>
                <a:alpha val="40000"/>
              </a:schemeClr>
            </a:glow>
          </a:effectLst>
        </p:spPr>
        <p:txBody>
          <a:bodyPr wrap="none">
            <a:spAutoFit/>
          </a:bodyPr>
          <a:lstStyle>
            <a:defPPr>
              <a:defRPr lang="fr-FR"/>
            </a:defPPr>
            <a:lvl1pPr eaLnBrk="1" hangingPunct="1">
              <a:defRPr sz="2400" b="1" kern="0" cap="small">
                <a:solidFill>
                  <a:prstClr val="black"/>
                </a:solidFill>
                <a:effectLst>
                  <a:outerShdw blurRad="38100" dist="38100" dir="2700000" algn="tl">
                    <a:srgbClr val="000000">
                      <a:alpha val="43137"/>
                    </a:srgbClr>
                  </a:outerShdw>
                </a:effectLst>
                <a:latin typeface="Arial" charset="0"/>
                <a:cs typeface="Arial" charset="0"/>
              </a:defRPr>
            </a:lvl1pPr>
          </a:lstStyle>
          <a:p>
            <a:r>
              <a:rPr lang="fr-FR" sz="2000" dirty="0"/>
              <a:t>Indice de la Qualité de l’Eau- IQE</a:t>
            </a: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6" presetClass="emph" presetSubtype="0" fill="hold" nodeType="clickEffect">
                                  <p:stCondLst>
                                    <p:cond delay="0"/>
                                  </p:stCondLst>
                                  <p:childTnLst>
                                    <p:animEffect transition="out" filter="fade">
                                      <p:cBhvr>
                                        <p:cTn id="6" dur="500" tmFilter="0, 0; .2, .5; .8, .5; 1, 0"/>
                                        <p:tgtEl>
                                          <p:spTgt spid="24"/>
                                        </p:tgtEl>
                                      </p:cBhvr>
                                    </p:animEffect>
                                    <p:animScale>
                                      <p:cBhvr>
                                        <p:cTn id="7" dur="250" autoRev="1" fill="hold"/>
                                        <p:tgtEl>
                                          <p:spTgt spid="2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3010" name="Image 12" descr="C:\Users\RADOUANI\Desktop\Thèse_Tajeddine MANSSOURI\LOGO_FS.jpg">
            <a:extLst>
              <a:ext uri="{FF2B5EF4-FFF2-40B4-BE49-F238E27FC236}">
                <a16:creationId xmlns:a16="http://schemas.microsoft.com/office/drawing/2014/main" id="{295BE06A-E0D7-48CF-9719-82528070370C}"/>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092950" y="6308725"/>
            <a:ext cx="2033588" cy="547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3011" name="Rectangle 11">
            <a:extLst>
              <a:ext uri="{FF2B5EF4-FFF2-40B4-BE49-F238E27FC236}">
                <a16:creationId xmlns:a16="http://schemas.microsoft.com/office/drawing/2014/main" id="{D1FB4ABF-6628-4EF8-BA56-FD66BEFEFF63}"/>
              </a:ext>
            </a:extLst>
          </p:cNvPr>
          <p:cNvSpPr>
            <a:spLocks noChangeArrowheads="1"/>
          </p:cNvSpPr>
          <p:nvPr/>
        </p:nvSpPr>
        <p:spPr bwMode="auto">
          <a:xfrm>
            <a:off x="973137" y="648018"/>
            <a:ext cx="5160963"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fr-FR" altLang="fr-FR" sz="1200" b="1" dirty="0">
                <a:latin typeface="Arial" panose="020B0604020202020204" pitchFamily="34" charset="0"/>
              </a:rPr>
              <a:t>Cartes de la qualité globale </a:t>
            </a:r>
            <a:r>
              <a:rPr lang="fr-FR" altLang="fr-FR" sz="1200" b="1" dirty="0">
                <a:latin typeface="Times New Roman" panose="02020603050405020304" pitchFamily="18" charset="0"/>
                <a:cs typeface="Times New Roman" panose="02020603050405020304" pitchFamily="18" charset="0"/>
              </a:rPr>
              <a:t>IQE</a:t>
            </a:r>
            <a:r>
              <a:rPr lang="fr-FR" altLang="fr-FR" sz="1200" b="1" dirty="0">
                <a:latin typeface="Arial" panose="020B0604020202020204" pitchFamily="34" charset="0"/>
              </a:rPr>
              <a:t> durant la campagne mars-avril 2014</a:t>
            </a:r>
          </a:p>
        </p:txBody>
      </p:sp>
      <p:sp>
        <p:nvSpPr>
          <p:cNvPr id="43012" name="Rectangle 14">
            <a:extLst>
              <a:ext uri="{FF2B5EF4-FFF2-40B4-BE49-F238E27FC236}">
                <a16:creationId xmlns:a16="http://schemas.microsoft.com/office/drawing/2014/main" id="{B2C31B94-ED73-42B7-A591-D70DAEB10E09}"/>
              </a:ext>
            </a:extLst>
          </p:cNvPr>
          <p:cNvSpPr>
            <a:spLocks noChangeArrowheads="1"/>
          </p:cNvSpPr>
          <p:nvPr/>
        </p:nvSpPr>
        <p:spPr bwMode="auto">
          <a:xfrm>
            <a:off x="973101" y="3548165"/>
            <a:ext cx="5062538"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fr-FR" altLang="fr-FR" sz="1200" b="1" dirty="0">
                <a:latin typeface="Arial" panose="020B0604020202020204" pitchFamily="34" charset="0"/>
              </a:rPr>
              <a:t>Cartes de la qualité globale </a:t>
            </a:r>
            <a:r>
              <a:rPr lang="fr-FR" altLang="fr-FR" sz="1200" b="1" dirty="0">
                <a:latin typeface="Times New Roman" panose="02020603050405020304" pitchFamily="18" charset="0"/>
                <a:cs typeface="Times New Roman" panose="02020603050405020304" pitchFamily="18" charset="0"/>
              </a:rPr>
              <a:t>IQE</a:t>
            </a:r>
            <a:r>
              <a:rPr lang="fr-FR" altLang="fr-FR" sz="1200" b="1" dirty="0">
                <a:latin typeface="Arial" panose="020B0604020202020204" pitchFamily="34" charset="0"/>
              </a:rPr>
              <a:t> durant  la campagne mai-juin 2014</a:t>
            </a:r>
          </a:p>
        </p:txBody>
      </p:sp>
      <p:pic>
        <p:nvPicPr>
          <p:cNvPr id="43013" name="Picture 9">
            <a:extLst>
              <a:ext uri="{FF2B5EF4-FFF2-40B4-BE49-F238E27FC236}">
                <a16:creationId xmlns:a16="http://schemas.microsoft.com/office/drawing/2014/main" id="{C4CF5E8B-CCAE-4FB4-81EC-7EEB3A29E2F2}"/>
              </a:ext>
            </a:extLst>
          </p:cNvPr>
          <p:cNvPicPr>
            <a:picLocks noChangeAspect="1" noChangeArrowheads="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6256338" y="730250"/>
            <a:ext cx="1943100" cy="2266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3014" name="Picture 10">
            <a:extLst>
              <a:ext uri="{FF2B5EF4-FFF2-40B4-BE49-F238E27FC236}">
                <a16:creationId xmlns:a16="http://schemas.microsoft.com/office/drawing/2014/main" id="{E35B9448-561D-44EC-B948-DB4191726C8B}"/>
              </a:ext>
            </a:extLst>
          </p:cNvPr>
          <p:cNvPicPr>
            <a:picLocks noChangeAspect="1" noChangeArrowheads="1"/>
          </p:cNvPicPr>
          <p:nvPr/>
        </p:nvPicPr>
        <p:blipFill>
          <a:blip r:embed="rId4"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6227763" y="3860801"/>
            <a:ext cx="2000250" cy="2305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585" name="Picture 9">
            <a:extLst>
              <a:ext uri="{FF2B5EF4-FFF2-40B4-BE49-F238E27FC236}">
                <a16:creationId xmlns:a16="http://schemas.microsoft.com/office/drawing/2014/main" id="{35FEBDE6-A709-4C40-8D4F-A3B15FED7045}"/>
              </a:ext>
            </a:extLst>
          </p:cNvPr>
          <p:cNvPicPr>
            <a:picLocks noChangeArrowheads="1"/>
          </p:cNvPicPr>
          <p:nvPr/>
        </p:nvPicPr>
        <p:blipFill>
          <a:blip r:embed="rId5" cstate="print"/>
          <a:srcRect/>
          <a:stretch>
            <a:fillRect/>
          </a:stretch>
        </p:blipFill>
        <p:spPr bwMode="auto">
          <a:xfrm>
            <a:off x="1403350" y="919976"/>
            <a:ext cx="3545276" cy="2555265"/>
          </a:xfrm>
          <a:prstGeom prst="rect">
            <a:avLst/>
          </a:prstGeom>
          <a:ln w="12700">
            <a:solidFill>
              <a:schemeClr val="tx1"/>
            </a:solidFill>
          </a:ln>
          <a:effectLst>
            <a:outerShdw blurRad="292100" dist="139700" dir="2700000" algn="tl" rotWithShape="0">
              <a:srgbClr val="333333">
                <a:alpha val="65000"/>
              </a:srgbClr>
            </a:outerShdw>
          </a:effectLst>
        </p:spPr>
      </p:pic>
      <p:pic>
        <p:nvPicPr>
          <p:cNvPr id="24586" name="Picture 10">
            <a:extLst>
              <a:ext uri="{FF2B5EF4-FFF2-40B4-BE49-F238E27FC236}">
                <a16:creationId xmlns:a16="http://schemas.microsoft.com/office/drawing/2014/main" id="{9540FBA0-9BFB-49F5-B025-EA5676F421E5}"/>
              </a:ext>
            </a:extLst>
          </p:cNvPr>
          <p:cNvPicPr>
            <a:picLocks noChangeArrowheads="1"/>
          </p:cNvPicPr>
          <p:nvPr/>
        </p:nvPicPr>
        <p:blipFill>
          <a:blip r:embed="rId6" cstate="print"/>
          <a:srcRect/>
          <a:stretch>
            <a:fillRect/>
          </a:stretch>
        </p:blipFill>
        <p:spPr bwMode="auto">
          <a:xfrm>
            <a:off x="1403350" y="3897314"/>
            <a:ext cx="3528690" cy="2411412"/>
          </a:xfrm>
          <a:prstGeom prst="rect">
            <a:avLst/>
          </a:prstGeom>
          <a:ln w="12700">
            <a:solidFill>
              <a:schemeClr val="tx1"/>
            </a:solidFill>
          </a:ln>
          <a:effectLst>
            <a:outerShdw blurRad="292100" dist="139700" dir="2700000" algn="tl" rotWithShape="0">
              <a:srgbClr val="333333">
                <a:alpha val="65000"/>
              </a:srgbClr>
            </a:outerShdw>
          </a:effectLst>
        </p:spPr>
      </p:pic>
      <p:grpSp>
        <p:nvGrpSpPr>
          <p:cNvPr id="43017" name="Groupe 6">
            <a:extLst>
              <a:ext uri="{FF2B5EF4-FFF2-40B4-BE49-F238E27FC236}">
                <a16:creationId xmlns:a16="http://schemas.microsoft.com/office/drawing/2014/main" id="{ADE42939-3094-43DC-8BF3-88073D7CBA69}"/>
              </a:ext>
            </a:extLst>
          </p:cNvPr>
          <p:cNvGrpSpPr>
            <a:grpSpLocks/>
          </p:cNvGrpSpPr>
          <p:nvPr/>
        </p:nvGrpSpPr>
        <p:grpSpPr bwMode="auto">
          <a:xfrm>
            <a:off x="133350" y="6351588"/>
            <a:ext cx="468313" cy="369887"/>
            <a:chOff x="143612" y="6412856"/>
            <a:chExt cx="467948" cy="369332"/>
          </a:xfrm>
        </p:grpSpPr>
        <p:sp>
          <p:nvSpPr>
            <p:cNvPr id="12" name="Ellipse 3">
              <a:extLst>
                <a:ext uri="{FF2B5EF4-FFF2-40B4-BE49-F238E27FC236}">
                  <a16:creationId xmlns:a16="http://schemas.microsoft.com/office/drawing/2014/main" id="{DE7B06E7-8D7D-4A8D-A3AB-5620CFE9894F}"/>
                </a:ext>
              </a:extLst>
            </p:cNvPr>
            <p:cNvSpPr>
              <a:spLocks noChangeAspect="1"/>
            </p:cNvSpPr>
            <p:nvPr/>
          </p:nvSpPr>
          <p:spPr>
            <a:xfrm>
              <a:off x="197545" y="6417611"/>
              <a:ext cx="360082" cy="359822"/>
            </a:xfrm>
            <a:prstGeom prst="ellipse">
              <a:avLst/>
            </a:prstGeom>
            <a:solidFill>
              <a:schemeClr val="bg1"/>
            </a:solidFill>
            <a:ln>
              <a:solidFill>
                <a:srgbClr val="007CA7"/>
              </a:solidFill>
            </a:ln>
          </p:spPr>
          <p:style>
            <a:lnRef idx="1">
              <a:schemeClr val="accent1"/>
            </a:lnRef>
            <a:fillRef idx="2">
              <a:schemeClr val="accent1"/>
            </a:fillRef>
            <a:effectRef idx="1">
              <a:schemeClr val="accent1"/>
            </a:effectRef>
            <a:fontRef idx="minor">
              <a:schemeClr val="dk1"/>
            </a:fontRef>
          </p:style>
          <p:txBody>
            <a:bodyPr anchor="ctr"/>
            <a:lstStyle/>
            <a:p>
              <a:pPr algn="ctr" eaLnBrk="1" fontAlgn="auto" hangingPunct="1">
                <a:spcBef>
                  <a:spcPts val="0"/>
                </a:spcBef>
                <a:spcAft>
                  <a:spcPts val="0"/>
                </a:spcAft>
                <a:defRPr/>
              </a:pPr>
              <a:endParaRPr lang="fr-FR">
                <a:solidFill>
                  <a:prstClr val="black"/>
                </a:solidFill>
              </a:endParaRPr>
            </a:p>
          </p:txBody>
        </p:sp>
        <p:sp>
          <p:nvSpPr>
            <p:cNvPr id="43019" name="Espace réservé du numéro de diapositive 5">
              <a:extLst>
                <a:ext uri="{FF2B5EF4-FFF2-40B4-BE49-F238E27FC236}">
                  <a16:creationId xmlns:a16="http://schemas.microsoft.com/office/drawing/2014/main" id="{46306C84-6450-476A-9BDF-83F510F7EC8F}"/>
                </a:ext>
              </a:extLst>
            </p:cNvPr>
            <p:cNvSpPr txBox="1">
              <a:spLocks noChangeArrowheads="1"/>
            </p:cNvSpPr>
            <p:nvPr/>
          </p:nvSpPr>
          <p:spPr bwMode="auto">
            <a:xfrm flipH="1">
              <a:off x="143612" y="6412856"/>
              <a:ext cx="46794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eaLnBrk="1" hangingPunct="1"/>
              <a:fld id="{996B632E-C0F1-48D2-9BE2-DA55C72F7D2D}" type="slidenum">
                <a:rPr lang="fr-FR" altLang="fr-FR">
                  <a:solidFill>
                    <a:srgbClr val="007EA4"/>
                  </a:solidFill>
                  <a:latin typeface="Algerian" panose="04020705040A02060702" pitchFamily="82" charset="0"/>
                  <a:ea typeface="Times New Roman" panose="02020603050405020304" pitchFamily="18" charset="0"/>
                  <a:cs typeface="B Arabic Style"/>
                </a:rPr>
                <a:pPr algn="ctr" eaLnBrk="1" hangingPunct="1"/>
                <a:t>18</a:t>
              </a:fld>
              <a:endParaRPr lang="fr-FR" altLang="fr-FR">
                <a:solidFill>
                  <a:srgbClr val="007EA4"/>
                </a:solidFill>
                <a:latin typeface="Algerian" panose="04020705040A02060702" pitchFamily="82" charset="0"/>
                <a:ea typeface="Times New Roman" panose="02020603050405020304" pitchFamily="18" charset="0"/>
                <a:cs typeface="B Arabic Style"/>
              </a:endParaRPr>
            </a:p>
          </p:txBody>
        </p:sp>
      </p:grpSp>
      <p:sp>
        <p:nvSpPr>
          <p:cNvPr id="13" name="ZoneTexte 12">
            <a:extLst>
              <a:ext uri="{FF2B5EF4-FFF2-40B4-BE49-F238E27FC236}">
                <a16:creationId xmlns:a16="http://schemas.microsoft.com/office/drawing/2014/main" id="{6923C846-D3F6-478E-9B0E-5DCF045B1F6B}"/>
              </a:ext>
            </a:extLst>
          </p:cNvPr>
          <p:cNvSpPr txBox="1"/>
          <p:nvPr/>
        </p:nvSpPr>
        <p:spPr>
          <a:xfrm>
            <a:off x="107950" y="207163"/>
            <a:ext cx="4280339" cy="400110"/>
          </a:xfrm>
          <a:prstGeom prst="rect">
            <a:avLst/>
          </a:prstGeom>
          <a:solidFill>
            <a:schemeClr val="accent5">
              <a:lumMod val="20000"/>
              <a:lumOff val="80000"/>
            </a:schemeClr>
          </a:solidFill>
          <a:effectLst>
            <a:glow rad="63500">
              <a:schemeClr val="accent6">
                <a:satMod val="175000"/>
                <a:alpha val="40000"/>
              </a:schemeClr>
            </a:glow>
          </a:effectLst>
        </p:spPr>
        <p:txBody>
          <a:bodyPr wrap="none">
            <a:spAutoFit/>
          </a:bodyPr>
          <a:lstStyle>
            <a:defPPr>
              <a:defRPr lang="fr-FR"/>
            </a:defPPr>
            <a:lvl1pPr eaLnBrk="1" hangingPunct="1">
              <a:defRPr sz="2400" b="1" kern="0" cap="small">
                <a:solidFill>
                  <a:prstClr val="black"/>
                </a:solidFill>
                <a:effectLst>
                  <a:outerShdw blurRad="38100" dist="38100" dir="2700000" algn="tl">
                    <a:srgbClr val="000000">
                      <a:alpha val="43137"/>
                    </a:srgbClr>
                  </a:outerShdw>
                </a:effectLst>
                <a:latin typeface="Arial" charset="0"/>
                <a:cs typeface="Arial" charset="0"/>
              </a:defRPr>
            </a:lvl1pPr>
          </a:lstStyle>
          <a:p>
            <a:r>
              <a:rPr lang="fr-FR" sz="2000" dirty="0"/>
              <a:t>Indice de la Qualité de l’Eau- IQE</a:t>
            </a:r>
          </a:p>
        </p:txBody>
      </p:sp>
    </p:spTree>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034" name="Image 12" descr="C:\Users\RADOUANI\Desktop\Thèse_Tajeddine MANSSOURI\LOGO_FS.jpg">
            <a:extLst>
              <a:ext uri="{FF2B5EF4-FFF2-40B4-BE49-F238E27FC236}">
                <a16:creationId xmlns:a16="http://schemas.microsoft.com/office/drawing/2014/main" id="{3D3CE4A4-F56C-41DA-8D67-DC1FFF7AA0A4}"/>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092950" y="6308725"/>
            <a:ext cx="2033588" cy="547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4035" name="Rectangle 14">
            <a:extLst>
              <a:ext uri="{FF2B5EF4-FFF2-40B4-BE49-F238E27FC236}">
                <a16:creationId xmlns:a16="http://schemas.microsoft.com/office/drawing/2014/main" id="{FB799EF3-4B02-4E9A-A12D-3B048C5581B3}"/>
              </a:ext>
            </a:extLst>
          </p:cNvPr>
          <p:cNvSpPr>
            <a:spLocks noChangeArrowheads="1"/>
          </p:cNvSpPr>
          <p:nvPr/>
        </p:nvSpPr>
        <p:spPr bwMode="auto">
          <a:xfrm>
            <a:off x="1043608" y="684396"/>
            <a:ext cx="5294312"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fr-FR" altLang="fr-FR" sz="1200" b="1" dirty="0">
                <a:latin typeface="Arial" panose="020B0604020202020204" pitchFamily="34" charset="0"/>
              </a:rPr>
              <a:t>Cartes de la qualité globale </a:t>
            </a:r>
            <a:r>
              <a:rPr lang="fr-FR" altLang="fr-FR" sz="1200" b="1" dirty="0">
                <a:latin typeface="Times New Roman" panose="02020603050405020304" pitchFamily="18" charset="0"/>
                <a:cs typeface="Times New Roman" panose="02020603050405020304" pitchFamily="18" charset="0"/>
              </a:rPr>
              <a:t>IQE</a:t>
            </a:r>
            <a:r>
              <a:rPr lang="fr-FR" altLang="fr-FR" sz="1200" b="1" dirty="0">
                <a:latin typeface="Arial" panose="020B0604020202020204" pitchFamily="34" charset="0"/>
              </a:rPr>
              <a:t> durant  la campagne juillet- août 2014</a:t>
            </a:r>
          </a:p>
        </p:txBody>
      </p:sp>
      <p:sp>
        <p:nvSpPr>
          <p:cNvPr id="44036" name="Rectangle 5">
            <a:extLst>
              <a:ext uri="{FF2B5EF4-FFF2-40B4-BE49-F238E27FC236}">
                <a16:creationId xmlns:a16="http://schemas.microsoft.com/office/drawing/2014/main" id="{896F1987-2D1C-4C27-8007-F2D470D52648}"/>
              </a:ext>
            </a:extLst>
          </p:cNvPr>
          <p:cNvSpPr>
            <a:spLocks noChangeArrowheads="1"/>
          </p:cNvSpPr>
          <p:nvPr/>
        </p:nvSpPr>
        <p:spPr bwMode="auto">
          <a:xfrm>
            <a:off x="892174" y="3973696"/>
            <a:ext cx="8234364" cy="2308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just" eaLnBrk="1" hangingPunct="1">
              <a:spcBef>
                <a:spcPct val="0"/>
              </a:spcBef>
              <a:buFontTx/>
              <a:buBlip>
                <a:blip r:embed="rId3"/>
              </a:buBlip>
            </a:pPr>
            <a:r>
              <a:rPr lang="fr-FR" altLang="fr-FR" sz="1800" dirty="0">
                <a:latin typeface="Tw Cen MT" panose="020B0602020104020603" pitchFamily="34" charset="0"/>
              </a:rPr>
              <a:t>En amont dans la Haute Moulouya, la qualité des eaux reste excellente sans grande variation saisonnière excepté les sites au niveau des communes urbaines de </a:t>
            </a:r>
            <a:r>
              <a:rPr lang="fr-FR" altLang="fr-FR" sz="1800" dirty="0" err="1">
                <a:latin typeface="Tw Cen MT" panose="020B0602020104020603" pitchFamily="34" charset="0"/>
              </a:rPr>
              <a:t>Boumia</a:t>
            </a:r>
            <a:r>
              <a:rPr lang="fr-FR" altLang="fr-FR" sz="1800" dirty="0">
                <a:latin typeface="Tw Cen MT" panose="020B0602020104020603" pitchFamily="34" charset="0"/>
              </a:rPr>
              <a:t> et de </a:t>
            </a:r>
            <a:r>
              <a:rPr lang="fr-FR" altLang="fr-FR" sz="1800" dirty="0" err="1">
                <a:latin typeface="Tw Cen MT" panose="020B0602020104020603" pitchFamily="34" charset="0"/>
              </a:rPr>
              <a:t>Zaida</a:t>
            </a:r>
            <a:r>
              <a:rPr lang="fr-FR" altLang="fr-FR" sz="1800" dirty="0">
                <a:latin typeface="Tw Cen MT" panose="020B0602020104020603" pitchFamily="34" charset="0"/>
              </a:rPr>
              <a:t> où la qualité est respectivement mauvaise (IQE de 65 à 74) et non potable (IQE de 388 à 584).</a:t>
            </a:r>
          </a:p>
          <a:p>
            <a:pPr algn="just" eaLnBrk="1" hangingPunct="1">
              <a:spcBef>
                <a:spcPct val="0"/>
              </a:spcBef>
              <a:buFontTx/>
              <a:buNone/>
            </a:pPr>
            <a:endParaRPr lang="fr-FR" altLang="fr-FR" sz="1800" dirty="0">
              <a:latin typeface="Tw Cen MT" panose="020B0602020104020603" pitchFamily="34" charset="0"/>
            </a:endParaRPr>
          </a:p>
          <a:p>
            <a:pPr algn="just" eaLnBrk="1" hangingPunct="1">
              <a:spcBef>
                <a:spcPct val="0"/>
              </a:spcBef>
              <a:buFontTx/>
              <a:buBlip>
                <a:blip r:embed="rId3"/>
              </a:buBlip>
            </a:pPr>
            <a:r>
              <a:rPr lang="fr-FR" altLang="fr-FR" sz="1800" dirty="0">
                <a:latin typeface="Tw Cen MT" panose="020B0602020104020603" pitchFamily="34" charset="0"/>
              </a:rPr>
              <a:t>Dans la Moyenne et Basse Moulouya, la qualité des eaux diminue (IQE de 18 à 335) en allant d’excellente à non potable pendant l’hiver et le printemps et de bonne à non potable pendant l’été (IQE de 23 à 451)</a:t>
            </a:r>
          </a:p>
        </p:txBody>
      </p:sp>
      <p:pic>
        <p:nvPicPr>
          <p:cNvPr id="44037" name="Picture 7">
            <a:extLst>
              <a:ext uri="{FF2B5EF4-FFF2-40B4-BE49-F238E27FC236}">
                <a16:creationId xmlns:a16="http://schemas.microsoft.com/office/drawing/2014/main" id="{039EA2B5-BE77-40A7-82E7-7BCCEDBFF714}"/>
              </a:ext>
            </a:extLst>
          </p:cNvPr>
          <p:cNvPicPr>
            <a:picLocks noChangeAspect="1" noChangeArrowheads="1"/>
          </p:cNvPicPr>
          <p:nvPr/>
        </p:nvPicPr>
        <p:blipFill>
          <a:blip r:embed="rId4"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6173361" y="1208209"/>
            <a:ext cx="1952625" cy="2314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5607" name="Picture 7">
            <a:extLst>
              <a:ext uri="{FF2B5EF4-FFF2-40B4-BE49-F238E27FC236}">
                <a16:creationId xmlns:a16="http://schemas.microsoft.com/office/drawing/2014/main" id="{D260B67D-E8BF-48F5-82CB-7EC24FC219DC}"/>
              </a:ext>
            </a:extLst>
          </p:cNvPr>
          <p:cNvPicPr>
            <a:picLocks noChangeArrowheads="1"/>
          </p:cNvPicPr>
          <p:nvPr/>
        </p:nvPicPr>
        <p:blipFill>
          <a:blip r:embed="rId5" cstate="print"/>
          <a:stretch>
            <a:fillRect/>
          </a:stretch>
        </p:blipFill>
        <p:spPr bwMode="auto">
          <a:xfrm>
            <a:off x="1179512" y="979610"/>
            <a:ext cx="3924300" cy="2771775"/>
          </a:xfrm>
          <a:prstGeom prst="rect">
            <a:avLst/>
          </a:prstGeom>
          <a:ln w="12700">
            <a:solidFill>
              <a:schemeClr val="tx1"/>
            </a:solidFill>
          </a:ln>
          <a:effectLst>
            <a:outerShdw blurRad="292100" dist="139700" dir="2700000" algn="tl" rotWithShape="0">
              <a:srgbClr val="333333">
                <a:alpha val="65000"/>
              </a:srgbClr>
            </a:outerShdw>
          </a:effectLst>
        </p:spPr>
      </p:pic>
      <p:grpSp>
        <p:nvGrpSpPr>
          <p:cNvPr id="44039" name="Groupe 6">
            <a:extLst>
              <a:ext uri="{FF2B5EF4-FFF2-40B4-BE49-F238E27FC236}">
                <a16:creationId xmlns:a16="http://schemas.microsoft.com/office/drawing/2014/main" id="{2C7590CE-321C-484A-8F3F-F32D0A4D595E}"/>
              </a:ext>
            </a:extLst>
          </p:cNvPr>
          <p:cNvGrpSpPr>
            <a:grpSpLocks/>
          </p:cNvGrpSpPr>
          <p:nvPr/>
        </p:nvGrpSpPr>
        <p:grpSpPr bwMode="auto">
          <a:xfrm>
            <a:off x="133350" y="6351588"/>
            <a:ext cx="468313" cy="369887"/>
            <a:chOff x="143612" y="6412856"/>
            <a:chExt cx="467948" cy="369332"/>
          </a:xfrm>
        </p:grpSpPr>
        <p:sp>
          <p:nvSpPr>
            <p:cNvPr id="10" name="Ellipse 3">
              <a:extLst>
                <a:ext uri="{FF2B5EF4-FFF2-40B4-BE49-F238E27FC236}">
                  <a16:creationId xmlns:a16="http://schemas.microsoft.com/office/drawing/2014/main" id="{B3E1518A-BF3A-437F-8D38-F050BD5F100E}"/>
                </a:ext>
              </a:extLst>
            </p:cNvPr>
            <p:cNvSpPr>
              <a:spLocks noChangeAspect="1"/>
            </p:cNvSpPr>
            <p:nvPr/>
          </p:nvSpPr>
          <p:spPr>
            <a:xfrm>
              <a:off x="197545" y="6417611"/>
              <a:ext cx="360082" cy="359822"/>
            </a:xfrm>
            <a:prstGeom prst="ellipse">
              <a:avLst/>
            </a:prstGeom>
            <a:solidFill>
              <a:schemeClr val="bg1"/>
            </a:solidFill>
            <a:ln>
              <a:solidFill>
                <a:srgbClr val="007CA7"/>
              </a:solidFill>
            </a:ln>
          </p:spPr>
          <p:style>
            <a:lnRef idx="1">
              <a:schemeClr val="accent1"/>
            </a:lnRef>
            <a:fillRef idx="2">
              <a:schemeClr val="accent1"/>
            </a:fillRef>
            <a:effectRef idx="1">
              <a:schemeClr val="accent1"/>
            </a:effectRef>
            <a:fontRef idx="minor">
              <a:schemeClr val="dk1"/>
            </a:fontRef>
          </p:style>
          <p:txBody>
            <a:bodyPr anchor="ctr"/>
            <a:lstStyle/>
            <a:p>
              <a:pPr algn="ctr" eaLnBrk="1" fontAlgn="auto" hangingPunct="1">
                <a:spcBef>
                  <a:spcPts val="0"/>
                </a:spcBef>
                <a:spcAft>
                  <a:spcPts val="0"/>
                </a:spcAft>
                <a:defRPr/>
              </a:pPr>
              <a:endParaRPr lang="fr-FR">
                <a:solidFill>
                  <a:prstClr val="black"/>
                </a:solidFill>
              </a:endParaRPr>
            </a:p>
          </p:txBody>
        </p:sp>
        <p:sp>
          <p:nvSpPr>
            <p:cNvPr id="44041" name="Espace réservé du numéro de diapositive 5">
              <a:extLst>
                <a:ext uri="{FF2B5EF4-FFF2-40B4-BE49-F238E27FC236}">
                  <a16:creationId xmlns:a16="http://schemas.microsoft.com/office/drawing/2014/main" id="{5601E9DA-E4FA-43E0-BF8C-E73B69E1CBA6}"/>
                </a:ext>
              </a:extLst>
            </p:cNvPr>
            <p:cNvSpPr txBox="1">
              <a:spLocks noChangeArrowheads="1"/>
            </p:cNvSpPr>
            <p:nvPr/>
          </p:nvSpPr>
          <p:spPr bwMode="auto">
            <a:xfrm flipH="1">
              <a:off x="143612" y="6412856"/>
              <a:ext cx="46794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eaLnBrk="1" hangingPunct="1"/>
              <a:fld id="{2331901B-D2B2-47DD-8487-E3E53694A70F}" type="slidenum">
                <a:rPr lang="fr-FR" altLang="fr-FR">
                  <a:solidFill>
                    <a:srgbClr val="007EA4"/>
                  </a:solidFill>
                  <a:latin typeface="Algerian" panose="04020705040A02060702" pitchFamily="82" charset="0"/>
                  <a:ea typeface="Times New Roman" panose="02020603050405020304" pitchFamily="18" charset="0"/>
                  <a:cs typeface="B Arabic Style"/>
                </a:rPr>
                <a:pPr algn="ctr" eaLnBrk="1" hangingPunct="1"/>
                <a:t>19</a:t>
              </a:fld>
              <a:endParaRPr lang="fr-FR" altLang="fr-FR">
                <a:solidFill>
                  <a:srgbClr val="007EA4"/>
                </a:solidFill>
                <a:latin typeface="Algerian" panose="04020705040A02060702" pitchFamily="82" charset="0"/>
                <a:ea typeface="Times New Roman" panose="02020603050405020304" pitchFamily="18" charset="0"/>
                <a:cs typeface="B Arabic Style"/>
              </a:endParaRPr>
            </a:p>
          </p:txBody>
        </p:sp>
      </p:grpSp>
      <p:sp>
        <p:nvSpPr>
          <p:cNvPr id="11" name="ZoneTexte 10">
            <a:extLst>
              <a:ext uri="{FF2B5EF4-FFF2-40B4-BE49-F238E27FC236}">
                <a16:creationId xmlns:a16="http://schemas.microsoft.com/office/drawing/2014/main" id="{8C20ADEE-1EFA-42D7-816D-4A7A4AA6AE87}"/>
              </a:ext>
            </a:extLst>
          </p:cNvPr>
          <p:cNvSpPr txBox="1"/>
          <p:nvPr/>
        </p:nvSpPr>
        <p:spPr>
          <a:xfrm>
            <a:off x="107950" y="207163"/>
            <a:ext cx="4280339" cy="400110"/>
          </a:xfrm>
          <a:prstGeom prst="rect">
            <a:avLst/>
          </a:prstGeom>
          <a:solidFill>
            <a:schemeClr val="accent5">
              <a:lumMod val="20000"/>
              <a:lumOff val="80000"/>
            </a:schemeClr>
          </a:solidFill>
          <a:effectLst>
            <a:glow rad="63500">
              <a:schemeClr val="accent6">
                <a:satMod val="175000"/>
                <a:alpha val="40000"/>
              </a:schemeClr>
            </a:glow>
          </a:effectLst>
        </p:spPr>
        <p:txBody>
          <a:bodyPr wrap="none">
            <a:spAutoFit/>
          </a:bodyPr>
          <a:lstStyle>
            <a:defPPr>
              <a:defRPr lang="fr-FR"/>
            </a:defPPr>
            <a:lvl1pPr eaLnBrk="1" hangingPunct="1">
              <a:defRPr sz="2400" b="1" kern="0" cap="small">
                <a:solidFill>
                  <a:prstClr val="black"/>
                </a:solidFill>
                <a:effectLst>
                  <a:outerShdw blurRad="38100" dist="38100" dir="2700000" algn="tl">
                    <a:srgbClr val="000000">
                      <a:alpha val="43137"/>
                    </a:srgbClr>
                  </a:outerShdw>
                </a:effectLst>
                <a:latin typeface="Arial" charset="0"/>
                <a:cs typeface="Arial" charset="0"/>
              </a:defRPr>
            </a:lvl1pPr>
          </a:lstStyle>
          <a:p>
            <a:r>
              <a:rPr lang="fr-FR" sz="2000" dirty="0"/>
              <a:t>Indice de la Qualité de l’Eau- IQE</a:t>
            </a:r>
          </a:p>
        </p:txBody>
      </p:sp>
    </p:spTree>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Image 20">
            <a:extLst>
              <a:ext uri="{FF2B5EF4-FFF2-40B4-BE49-F238E27FC236}">
                <a16:creationId xmlns:a16="http://schemas.microsoft.com/office/drawing/2014/main" id="{1B305D15-66EB-4BCD-BC86-999CD9162974}"/>
              </a:ext>
            </a:extLst>
          </p:cNvPr>
          <p:cNvPicPr>
            <a:picLocks noChangeAspect="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714500" y="2205038"/>
            <a:ext cx="5759450" cy="294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195" name="table">
            <a:extLst>
              <a:ext uri="{FF2B5EF4-FFF2-40B4-BE49-F238E27FC236}">
                <a16:creationId xmlns:a16="http://schemas.microsoft.com/office/drawing/2014/main" id="{D5536462-5388-4EAA-B09D-E1759E5AC7BF}"/>
              </a:ext>
            </a:extLst>
          </p:cNvPr>
          <p:cNvPicPr>
            <a:picLocks noChangeAspect="1"/>
          </p:cNvPicPr>
          <p:nvPr/>
        </p:nvPicPr>
        <p:blipFill>
          <a:blip r:embed="rId4"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282700" y="1125538"/>
            <a:ext cx="6578600" cy="1031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196" name="ZoneTexte 6">
            <a:extLst>
              <a:ext uri="{FF2B5EF4-FFF2-40B4-BE49-F238E27FC236}">
                <a16:creationId xmlns:a16="http://schemas.microsoft.com/office/drawing/2014/main" id="{D636B103-8150-4C00-B5CA-5F3E1D571E99}"/>
              </a:ext>
            </a:extLst>
          </p:cNvPr>
          <p:cNvSpPr txBox="1">
            <a:spLocks noChangeArrowheads="1"/>
          </p:cNvSpPr>
          <p:nvPr/>
        </p:nvSpPr>
        <p:spPr bwMode="auto">
          <a:xfrm>
            <a:off x="2833688" y="5168900"/>
            <a:ext cx="5808662"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fr-FR" sz="2000" b="1"/>
              <a:t>≈ 700 m</a:t>
            </a:r>
            <a:r>
              <a:rPr lang="en-US" altLang="fr-FR" sz="2000" b="1" baseline="30000"/>
              <a:t>3</a:t>
            </a:r>
            <a:r>
              <a:rPr lang="en-US" altLang="fr-FR" sz="2000" b="1"/>
              <a:t>/inhab./year    &lt;&lt;&lt;  * 1 000 m</a:t>
            </a:r>
            <a:r>
              <a:rPr lang="en-US" altLang="fr-FR" sz="2000" b="1" baseline="30000"/>
              <a:t>3</a:t>
            </a:r>
            <a:r>
              <a:rPr lang="en-US" altLang="fr-FR" sz="2000" b="1"/>
              <a:t>/inhab./year</a:t>
            </a:r>
          </a:p>
          <a:p>
            <a:pPr eaLnBrk="1" hangingPunct="1">
              <a:spcBef>
                <a:spcPct val="0"/>
              </a:spcBef>
              <a:buFontTx/>
              <a:buNone/>
            </a:pPr>
            <a:r>
              <a:rPr lang="en-US" altLang="fr-FR" sz="1200"/>
              <a:t>*Water shortage threshold according to </a:t>
            </a:r>
            <a:r>
              <a:rPr lang="en-US" altLang="fr-FR" sz="1200" b="1"/>
              <a:t>UNDP </a:t>
            </a:r>
          </a:p>
        </p:txBody>
      </p:sp>
      <p:sp>
        <p:nvSpPr>
          <p:cNvPr id="8197" name="ZoneTexte 10">
            <a:extLst>
              <a:ext uri="{FF2B5EF4-FFF2-40B4-BE49-F238E27FC236}">
                <a16:creationId xmlns:a16="http://schemas.microsoft.com/office/drawing/2014/main" id="{333A2440-8DAB-4558-9B29-930FD98B6142}"/>
              </a:ext>
            </a:extLst>
          </p:cNvPr>
          <p:cNvSpPr txBox="1">
            <a:spLocks noChangeArrowheads="1"/>
          </p:cNvSpPr>
          <p:nvPr/>
        </p:nvSpPr>
        <p:spPr bwMode="auto">
          <a:xfrm>
            <a:off x="1082675" y="5199063"/>
            <a:ext cx="1655763"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fr-FR" sz="1600">
                <a:solidFill>
                  <a:srgbClr val="C00000"/>
                </a:solidFill>
              </a:rPr>
              <a:t>Latest statistics</a:t>
            </a:r>
          </a:p>
        </p:txBody>
      </p:sp>
      <p:sp>
        <p:nvSpPr>
          <p:cNvPr id="8198" name="ZoneTexte 21">
            <a:extLst>
              <a:ext uri="{FF2B5EF4-FFF2-40B4-BE49-F238E27FC236}">
                <a16:creationId xmlns:a16="http://schemas.microsoft.com/office/drawing/2014/main" id="{BD96567A-2ECD-4CCD-9E58-C1F9A3E58A16}"/>
              </a:ext>
            </a:extLst>
          </p:cNvPr>
          <p:cNvSpPr txBox="1">
            <a:spLocks noChangeArrowheads="1"/>
          </p:cNvSpPr>
          <p:nvPr/>
        </p:nvSpPr>
        <p:spPr bwMode="auto">
          <a:xfrm>
            <a:off x="2825750" y="5724525"/>
            <a:ext cx="6210300"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fr-FR" sz="2000" b="1"/>
              <a:t>≈ 500 m</a:t>
            </a:r>
            <a:r>
              <a:rPr lang="en-US" altLang="fr-FR" sz="2000" b="1" baseline="30000"/>
              <a:t>3</a:t>
            </a:r>
            <a:r>
              <a:rPr lang="en-US" altLang="fr-FR" sz="2000" b="1"/>
              <a:t>/inhab./year =&gt; </a:t>
            </a:r>
            <a:r>
              <a:rPr lang="en-US" altLang="fr-FR" sz="2000" b="1">
                <a:solidFill>
                  <a:srgbClr val="C00000"/>
                </a:solidFill>
              </a:rPr>
              <a:t>Absolute shortage</a:t>
            </a:r>
            <a:endParaRPr lang="en-US" altLang="fr-FR" sz="1200" b="1">
              <a:solidFill>
                <a:srgbClr val="C00000"/>
              </a:solidFill>
            </a:endParaRPr>
          </a:p>
          <a:p>
            <a:pPr eaLnBrk="1" hangingPunct="1">
              <a:spcBef>
                <a:spcPct val="0"/>
              </a:spcBef>
              <a:buFontTx/>
              <a:buNone/>
            </a:pPr>
            <a:r>
              <a:rPr lang="en-US" altLang="fr-FR" sz="1200" b="1"/>
              <a:t> </a:t>
            </a:r>
          </a:p>
        </p:txBody>
      </p:sp>
      <p:sp>
        <p:nvSpPr>
          <p:cNvPr id="8199" name="ZoneTexte 23">
            <a:extLst>
              <a:ext uri="{FF2B5EF4-FFF2-40B4-BE49-F238E27FC236}">
                <a16:creationId xmlns:a16="http://schemas.microsoft.com/office/drawing/2014/main" id="{F8AFF875-502C-4A2B-BA69-F9E3470DB6ED}"/>
              </a:ext>
            </a:extLst>
          </p:cNvPr>
          <p:cNvSpPr txBox="1">
            <a:spLocks noChangeArrowheads="1"/>
          </p:cNvSpPr>
          <p:nvPr/>
        </p:nvSpPr>
        <p:spPr bwMode="auto">
          <a:xfrm>
            <a:off x="1317625" y="5713413"/>
            <a:ext cx="151606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fr-FR" altLang="fr-FR" sz="2000" b="1">
                <a:solidFill>
                  <a:srgbClr val="C00000"/>
                </a:solidFill>
              </a:rPr>
              <a:t>2025-2030</a:t>
            </a:r>
          </a:p>
        </p:txBody>
      </p:sp>
      <p:sp>
        <p:nvSpPr>
          <p:cNvPr id="21" name="Rectangle 20">
            <a:extLst>
              <a:ext uri="{FF2B5EF4-FFF2-40B4-BE49-F238E27FC236}">
                <a16:creationId xmlns:a16="http://schemas.microsoft.com/office/drawing/2014/main" id="{DBC4DFF2-9D21-444B-A87D-EDFC4D5610A7}"/>
              </a:ext>
            </a:extLst>
          </p:cNvPr>
          <p:cNvSpPr>
            <a:spLocks noChangeArrowheads="1"/>
          </p:cNvSpPr>
          <p:nvPr/>
        </p:nvSpPr>
        <p:spPr bwMode="auto">
          <a:xfrm rot="16200000" flipV="1">
            <a:off x="4305300" y="-4116387"/>
            <a:ext cx="533400" cy="9144000"/>
          </a:xfrm>
          <a:prstGeom prst="rect">
            <a:avLst/>
          </a:prstGeom>
          <a:solidFill>
            <a:srgbClr val="007FA4">
              <a:alpha val="30196"/>
            </a:srgbClr>
          </a:solidFill>
          <a:ln>
            <a:noFill/>
          </a:ln>
        </p:spPr>
        <p:txBody>
          <a:bodyPr anchor="ctr" upright="1"/>
          <a:lstStyle/>
          <a:p>
            <a:pPr marL="0" lvl="1" algn="ctr" eaLnBrk="1" hangingPunct="1">
              <a:spcBef>
                <a:spcPts val="0"/>
              </a:spcBef>
              <a:spcAft>
                <a:spcPts val="0"/>
              </a:spcAft>
              <a:buClr>
                <a:schemeClr val="bg1">
                  <a:lumMod val="95000"/>
                </a:schemeClr>
              </a:buClr>
              <a:buSzPct val="70000"/>
              <a:tabLst>
                <a:tab pos="1076325" algn="l"/>
              </a:tabLst>
              <a:defRPr/>
            </a:pPr>
            <a:r>
              <a:rPr lang="fr-FR" sz="2400" cap="small" dirty="0">
                <a:latin typeface="Arial" charset="0"/>
                <a:cs typeface="Arial" charset="0"/>
              </a:rPr>
              <a:t>Problématique</a:t>
            </a:r>
          </a:p>
        </p:txBody>
      </p:sp>
      <p:pic>
        <p:nvPicPr>
          <p:cNvPr id="8201" name="Image 12" descr="C:\Users\RADOUANI\Desktop\Thèse_Tajeddine MANSSOURI\LOGO_FS.jpg">
            <a:extLst>
              <a:ext uri="{FF2B5EF4-FFF2-40B4-BE49-F238E27FC236}">
                <a16:creationId xmlns:a16="http://schemas.microsoft.com/office/drawing/2014/main" id="{4815D171-DF8B-4810-B75C-DE7C2C75E03C}"/>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113588" y="6294438"/>
            <a:ext cx="2033587" cy="547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8202" name="Groupe 6">
            <a:extLst>
              <a:ext uri="{FF2B5EF4-FFF2-40B4-BE49-F238E27FC236}">
                <a16:creationId xmlns:a16="http://schemas.microsoft.com/office/drawing/2014/main" id="{4193E1F2-23B0-408D-A240-1F7CDBCE85C8}"/>
              </a:ext>
            </a:extLst>
          </p:cNvPr>
          <p:cNvGrpSpPr>
            <a:grpSpLocks/>
          </p:cNvGrpSpPr>
          <p:nvPr/>
        </p:nvGrpSpPr>
        <p:grpSpPr bwMode="auto">
          <a:xfrm>
            <a:off x="133350" y="6351588"/>
            <a:ext cx="468313" cy="369887"/>
            <a:chOff x="143612" y="6412856"/>
            <a:chExt cx="467948" cy="369332"/>
          </a:xfrm>
        </p:grpSpPr>
        <p:sp>
          <p:nvSpPr>
            <p:cNvPr id="12" name="Ellipse 3">
              <a:extLst>
                <a:ext uri="{FF2B5EF4-FFF2-40B4-BE49-F238E27FC236}">
                  <a16:creationId xmlns:a16="http://schemas.microsoft.com/office/drawing/2014/main" id="{C1CB9CA6-8EBE-48DD-BD15-56C5B857FE31}"/>
                </a:ext>
              </a:extLst>
            </p:cNvPr>
            <p:cNvSpPr>
              <a:spLocks noChangeAspect="1"/>
            </p:cNvSpPr>
            <p:nvPr/>
          </p:nvSpPr>
          <p:spPr>
            <a:xfrm>
              <a:off x="197545" y="6417611"/>
              <a:ext cx="360082" cy="359822"/>
            </a:xfrm>
            <a:prstGeom prst="ellipse">
              <a:avLst/>
            </a:prstGeom>
            <a:solidFill>
              <a:schemeClr val="bg1"/>
            </a:solidFill>
            <a:ln>
              <a:solidFill>
                <a:srgbClr val="007CA7"/>
              </a:solidFill>
            </a:ln>
          </p:spPr>
          <p:style>
            <a:lnRef idx="1">
              <a:schemeClr val="accent1"/>
            </a:lnRef>
            <a:fillRef idx="2">
              <a:schemeClr val="accent1"/>
            </a:fillRef>
            <a:effectRef idx="1">
              <a:schemeClr val="accent1"/>
            </a:effectRef>
            <a:fontRef idx="minor">
              <a:schemeClr val="dk1"/>
            </a:fontRef>
          </p:style>
          <p:txBody>
            <a:bodyPr anchor="ctr"/>
            <a:lstStyle/>
            <a:p>
              <a:pPr algn="ctr" eaLnBrk="1" fontAlgn="auto" hangingPunct="1">
                <a:spcBef>
                  <a:spcPts val="0"/>
                </a:spcBef>
                <a:spcAft>
                  <a:spcPts val="0"/>
                </a:spcAft>
                <a:defRPr/>
              </a:pPr>
              <a:endParaRPr lang="fr-FR">
                <a:solidFill>
                  <a:prstClr val="black"/>
                </a:solidFill>
              </a:endParaRPr>
            </a:p>
          </p:txBody>
        </p:sp>
        <p:sp>
          <p:nvSpPr>
            <p:cNvPr id="8204" name="Espace réservé du numéro de diapositive 5">
              <a:extLst>
                <a:ext uri="{FF2B5EF4-FFF2-40B4-BE49-F238E27FC236}">
                  <a16:creationId xmlns:a16="http://schemas.microsoft.com/office/drawing/2014/main" id="{91D30CB7-ACCB-422F-A1B0-9CFB2E1FDEAE}"/>
                </a:ext>
              </a:extLst>
            </p:cNvPr>
            <p:cNvSpPr txBox="1">
              <a:spLocks noChangeArrowheads="1"/>
            </p:cNvSpPr>
            <p:nvPr/>
          </p:nvSpPr>
          <p:spPr bwMode="auto">
            <a:xfrm flipH="1">
              <a:off x="143612" y="6412856"/>
              <a:ext cx="46794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eaLnBrk="1" hangingPunct="1"/>
              <a:fld id="{C40198DC-6720-487E-B3C2-6F2E1CBFD213}" type="slidenum">
                <a:rPr lang="fr-FR" altLang="fr-FR">
                  <a:solidFill>
                    <a:srgbClr val="007EA4"/>
                  </a:solidFill>
                  <a:latin typeface="Algerian" panose="04020705040A02060702" pitchFamily="82" charset="0"/>
                  <a:ea typeface="Times New Roman" panose="02020603050405020304" pitchFamily="18" charset="0"/>
                  <a:cs typeface="B Arabic Style"/>
                </a:rPr>
                <a:pPr algn="ctr" eaLnBrk="1" hangingPunct="1"/>
                <a:t>2</a:t>
              </a:fld>
              <a:endParaRPr lang="fr-FR" altLang="fr-FR">
                <a:solidFill>
                  <a:srgbClr val="007EA4"/>
                </a:solidFill>
                <a:latin typeface="Algerian" panose="04020705040A02060702" pitchFamily="82" charset="0"/>
                <a:ea typeface="Times New Roman" panose="02020603050405020304" pitchFamily="18" charset="0"/>
                <a:cs typeface="B Arabic Style"/>
              </a:endParaRPr>
            </a:p>
          </p:txBody>
        </p:sp>
      </p:grpSp>
    </p:spTree>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059" name="Image 12" descr="C:\Users\RADOUANI\Desktop\Thèse_Tajeddine MANSSOURI\LOGO_FS.jpg">
            <a:extLst>
              <a:ext uri="{FF2B5EF4-FFF2-40B4-BE49-F238E27FC236}">
                <a16:creationId xmlns:a16="http://schemas.microsoft.com/office/drawing/2014/main" id="{7088601B-07AA-47C2-AD2F-E0211A0F03CD}"/>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092950" y="6308725"/>
            <a:ext cx="2033588" cy="547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5060" name="Rectangle 40">
            <a:extLst>
              <a:ext uri="{FF2B5EF4-FFF2-40B4-BE49-F238E27FC236}">
                <a16:creationId xmlns:a16="http://schemas.microsoft.com/office/drawing/2014/main" id="{5EA6283E-1F35-4182-9E7A-8CD31540953A}"/>
              </a:ext>
            </a:extLst>
          </p:cNvPr>
          <p:cNvSpPr>
            <a:spLocks noChangeArrowheads="1"/>
          </p:cNvSpPr>
          <p:nvPr/>
        </p:nvSpPr>
        <p:spPr bwMode="auto">
          <a:xfrm>
            <a:off x="1035050" y="1441450"/>
            <a:ext cx="4579938"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fr-FR" altLang="fr-FR" sz="1800">
                <a:latin typeface="Times New Roman" panose="02020603050405020304" pitchFamily="18" charset="0"/>
                <a:cs typeface="Times New Roman" panose="02020603050405020304" pitchFamily="18" charset="0"/>
              </a:rPr>
              <a:t>-</a:t>
            </a:r>
            <a:r>
              <a:rPr lang="fr-FR" altLang="fr-FR" sz="1800" b="1">
                <a:latin typeface="Times New Roman" panose="02020603050405020304" pitchFamily="18" charset="0"/>
                <a:cs typeface="Times New Roman" panose="02020603050405020304" pitchFamily="18" charset="0"/>
              </a:rPr>
              <a:t>Calcul des poids de chaque paramètre (Wp)</a:t>
            </a:r>
            <a:endParaRPr lang="fr-FR" altLang="fr-FR" sz="1800">
              <a:latin typeface="Arial" panose="020B0604020202020204" pitchFamily="34" charset="0"/>
            </a:endParaRPr>
          </a:p>
        </p:txBody>
      </p:sp>
      <p:pic>
        <p:nvPicPr>
          <p:cNvPr id="45061" name="Picture 1">
            <a:extLst>
              <a:ext uri="{FF2B5EF4-FFF2-40B4-BE49-F238E27FC236}">
                <a16:creationId xmlns:a16="http://schemas.microsoft.com/office/drawing/2014/main" id="{83903DB5-65C3-40D7-A1ED-584886172E13}"/>
              </a:ext>
            </a:extLst>
          </p:cNvPr>
          <p:cNvPicPr>
            <a:picLocks noChangeAspect="1" noChangeArrowheads="1"/>
          </p:cNvPicPr>
          <p:nvPr/>
        </p:nvPicPr>
        <p:blipFill>
          <a:blip r:embed="rId4"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263650" y="1898650"/>
            <a:ext cx="1817688"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5062" name="Rectangle 3">
            <a:extLst>
              <a:ext uri="{FF2B5EF4-FFF2-40B4-BE49-F238E27FC236}">
                <a16:creationId xmlns:a16="http://schemas.microsoft.com/office/drawing/2014/main" id="{A72FBEC8-586C-4285-92BF-A40311A7890E}"/>
              </a:ext>
            </a:extLst>
          </p:cNvPr>
          <p:cNvSpPr>
            <a:spLocks noChangeArrowheads="1"/>
          </p:cNvSpPr>
          <p:nvPr/>
        </p:nvSpPr>
        <p:spPr bwMode="auto">
          <a:xfrm>
            <a:off x="4006850" y="1898650"/>
            <a:ext cx="4038600" cy="585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fr-FR" altLang="fr-FR" sz="1200" b="1">
                <a:latin typeface="Times New Roman" panose="02020603050405020304" pitchFamily="18" charset="0"/>
                <a:ea typeface="Calibri" panose="020F0502020204030204" pitchFamily="34" charset="0"/>
                <a:cs typeface="Times New Roman" panose="02020603050405020304" pitchFamily="18" charset="0"/>
              </a:rPr>
              <a:t>Rw</a:t>
            </a:r>
            <a:r>
              <a:rPr lang="fr-FR" altLang="fr-FR" sz="1200">
                <a:latin typeface="Times New Roman" panose="02020603050405020304" pitchFamily="18" charset="0"/>
                <a:ea typeface="Calibri" panose="020F0502020204030204" pitchFamily="34" charset="0"/>
                <a:cs typeface="Times New Roman" panose="02020603050405020304" pitchFamily="18" charset="0"/>
              </a:rPr>
              <a:t> : </a:t>
            </a:r>
            <a:r>
              <a:rPr lang="fr-FR" altLang="fr-FR" sz="1600">
                <a:latin typeface="Times New Roman" panose="02020603050405020304" pitchFamily="18" charset="0"/>
                <a:ea typeface="Calibri" panose="020F0502020204030204" pitchFamily="34" charset="0"/>
                <a:cs typeface="Times New Roman" panose="02020603050405020304" pitchFamily="18" charset="0"/>
              </a:rPr>
              <a:t>poids relatif   </a:t>
            </a:r>
            <a:endParaRPr lang="fr-FR" altLang="fr-FR" sz="1600">
              <a:latin typeface="Arial" panose="020B0604020202020204" pitchFamily="34" charset="0"/>
              <a:ea typeface="Calibri" panose="020F0502020204030204" pitchFamily="34" charset="0"/>
              <a:cs typeface="Times New Roman" panose="02020603050405020304" pitchFamily="18" charset="0"/>
            </a:endParaRPr>
          </a:p>
          <a:p>
            <a:pPr>
              <a:spcBef>
                <a:spcPct val="0"/>
              </a:spcBef>
              <a:buFontTx/>
              <a:buNone/>
            </a:pPr>
            <a:r>
              <a:rPr lang="fr-FR" altLang="fr-FR" sz="1200" b="1">
                <a:latin typeface="Times New Roman" panose="02020603050405020304" pitchFamily="18" charset="0"/>
                <a:ea typeface="Calibri" panose="020F0502020204030204" pitchFamily="34" charset="0"/>
                <a:cs typeface="Times New Roman" panose="02020603050405020304" pitchFamily="18" charset="0"/>
              </a:rPr>
              <a:t>Wp</a:t>
            </a:r>
            <a:r>
              <a:rPr lang="fr-FR" altLang="fr-FR" sz="1200">
                <a:latin typeface="Times New Roman" panose="02020603050405020304" pitchFamily="18" charset="0"/>
                <a:ea typeface="Calibri" panose="020F0502020204030204" pitchFamily="34" charset="0"/>
                <a:cs typeface="Times New Roman" panose="02020603050405020304" pitchFamily="18" charset="0"/>
              </a:rPr>
              <a:t> : </a:t>
            </a:r>
            <a:r>
              <a:rPr lang="fr-FR" altLang="fr-FR" sz="1600">
                <a:latin typeface="Times New Roman" panose="02020603050405020304" pitchFamily="18" charset="0"/>
                <a:ea typeface="Calibri" panose="020F0502020204030204" pitchFamily="34" charset="0"/>
                <a:cs typeface="Times New Roman" panose="02020603050405020304" pitchFamily="18" charset="0"/>
              </a:rPr>
              <a:t>poids de chaque paramètre</a:t>
            </a:r>
            <a:endParaRPr lang="fr-FR" altLang="fr-FR" sz="1600">
              <a:latin typeface="Arial" panose="020B0604020202020204" pitchFamily="34" charset="0"/>
              <a:ea typeface="Calibri" panose="020F0502020204030204" pitchFamily="34" charset="0"/>
              <a:cs typeface="Times New Roman" panose="02020603050405020304" pitchFamily="18" charset="0"/>
            </a:endParaRPr>
          </a:p>
        </p:txBody>
      </p:sp>
      <p:sp>
        <p:nvSpPr>
          <p:cNvPr id="45063" name="Rectangle 4">
            <a:extLst>
              <a:ext uri="{FF2B5EF4-FFF2-40B4-BE49-F238E27FC236}">
                <a16:creationId xmlns:a16="http://schemas.microsoft.com/office/drawing/2014/main" id="{CDF1A0F8-7EB0-45EA-BE80-BED51F80B1C5}"/>
              </a:ext>
            </a:extLst>
          </p:cNvPr>
          <p:cNvSpPr>
            <a:spLocks noChangeArrowheads="1"/>
          </p:cNvSpPr>
          <p:nvPr/>
        </p:nvSpPr>
        <p:spPr bwMode="auto">
          <a:xfrm>
            <a:off x="1035050" y="2736850"/>
            <a:ext cx="4891088"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justLow" eaLnBrk="1" hangingPunct="1">
              <a:spcBef>
                <a:spcPct val="0"/>
              </a:spcBef>
              <a:buFontTx/>
              <a:buNone/>
            </a:pPr>
            <a:r>
              <a:rPr lang="fr-FR" altLang="fr-FR" sz="1800" b="1">
                <a:latin typeface="Times New Roman" panose="02020603050405020304" pitchFamily="18" charset="0"/>
                <a:cs typeface="Times New Roman" panose="02020603050405020304" pitchFamily="18" charset="0"/>
              </a:rPr>
              <a:t>-Calcul de l’échelle de notation de la qualité (qi)</a:t>
            </a:r>
          </a:p>
        </p:txBody>
      </p:sp>
      <p:sp>
        <p:nvSpPr>
          <p:cNvPr id="45064" name="Rectangle 44">
            <a:extLst>
              <a:ext uri="{FF2B5EF4-FFF2-40B4-BE49-F238E27FC236}">
                <a16:creationId xmlns:a16="http://schemas.microsoft.com/office/drawing/2014/main" id="{C92A390B-5FEF-47C0-85D9-E2B93385EC0F}"/>
              </a:ext>
            </a:extLst>
          </p:cNvPr>
          <p:cNvSpPr>
            <a:spLocks noChangeArrowheads="1"/>
          </p:cNvSpPr>
          <p:nvPr/>
        </p:nvSpPr>
        <p:spPr bwMode="auto">
          <a:xfrm>
            <a:off x="408955" y="919460"/>
            <a:ext cx="455515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fr-FR" altLang="fr-FR" sz="2400" b="1">
                <a:latin typeface="Tw Cen MT" panose="020B0602020104020603" pitchFamily="34" charset="0"/>
                <a:cs typeface="Times New Roman" panose="02020603050405020304" pitchFamily="18" charset="0"/>
              </a:rPr>
              <a:t>L’indice IP est calculé comme suit:</a:t>
            </a:r>
            <a:r>
              <a:rPr lang="fr-FR" altLang="fr-FR" sz="1800" b="1">
                <a:latin typeface="Tw Cen MT" panose="020B0602020104020603" pitchFamily="34" charset="0"/>
                <a:cs typeface="Times New Roman" panose="02020603050405020304" pitchFamily="18" charset="0"/>
              </a:rPr>
              <a:t> </a:t>
            </a:r>
            <a:endParaRPr lang="fr-FR" altLang="fr-FR" sz="1800">
              <a:latin typeface="Tw Cen MT" panose="020B0602020104020603" pitchFamily="34" charset="0"/>
            </a:endParaRPr>
          </a:p>
        </p:txBody>
      </p:sp>
      <p:pic>
        <p:nvPicPr>
          <p:cNvPr id="45065" name="Picture 5">
            <a:extLst>
              <a:ext uri="{FF2B5EF4-FFF2-40B4-BE49-F238E27FC236}">
                <a16:creationId xmlns:a16="http://schemas.microsoft.com/office/drawing/2014/main" id="{D26FED33-9E01-492F-A451-57BD16FC226F}"/>
              </a:ext>
            </a:extLst>
          </p:cNvPr>
          <p:cNvPicPr>
            <a:picLocks noChangeAspect="1" noChangeArrowheads="1"/>
          </p:cNvPicPr>
          <p:nvPr/>
        </p:nvPicPr>
        <p:blipFill>
          <a:blip r:embed="rId5"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797050" y="3194050"/>
            <a:ext cx="1447800" cy="777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5066" name="Rectangle 7">
            <a:extLst>
              <a:ext uri="{FF2B5EF4-FFF2-40B4-BE49-F238E27FC236}">
                <a16:creationId xmlns:a16="http://schemas.microsoft.com/office/drawing/2014/main" id="{7C3ADB96-EE4F-4ACF-8ACA-8556D6A70375}"/>
              </a:ext>
            </a:extLst>
          </p:cNvPr>
          <p:cNvSpPr>
            <a:spLocks noChangeArrowheads="1"/>
          </p:cNvSpPr>
          <p:nvPr/>
        </p:nvSpPr>
        <p:spPr bwMode="auto">
          <a:xfrm>
            <a:off x="1027113" y="4032250"/>
            <a:ext cx="2589212"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justLow" eaLnBrk="1" hangingPunct="1">
              <a:spcBef>
                <a:spcPct val="0"/>
              </a:spcBef>
              <a:buFontTx/>
              <a:buNone/>
            </a:pPr>
            <a:r>
              <a:rPr lang="fr-FR" altLang="fr-FR" sz="1800" b="1">
                <a:latin typeface="Times New Roman" panose="02020603050405020304" pitchFamily="18" charset="0"/>
                <a:ea typeface="Calibri" panose="020F0502020204030204" pitchFamily="34" charset="0"/>
                <a:cs typeface="Times New Roman" panose="02020603050405020304" pitchFamily="18" charset="0"/>
              </a:rPr>
              <a:t>-</a:t>
            </a:r>
            <a:r>
              <a:rPr lang="fr-FR" altLang="fr-FR" sz="1800" b="1">
                <a:solidFill>
                  <a:srgbClr val="FF0000"/>
                </a:solidFill>
                <a:latin typeface="Times New Roman" panose="02020603050405020304" pitchFamily="18" charset="0"/>
                <a:ea typeface="Calibri" panose="020F0502020204030204" pitchFamily="34" charset="0"/>
                <a:cs typeface="Times New Roman" panose="02020603050405020304" pitchFamily="18" charset="0"/>
              </a:rPr>
              <a:t>Qualité globale de l’eau</a:t>
            </a:r>
            <a:endParaRPr lang="fr-FR" altLang="fr-FR" sz="1800">
              <a:solidFill>
                <a:srgbClr val="FF0000"/>
              </a:solidFill>
              <a:latin typeface="Arial" panose="020B0604020202020204" pitchFamily="34" charset="0"/>
              <a:ea typeface="Calibri" panose="020F0502020204030204" pitchFamily="34" charset="0"/>
              <a:cs typeface="Times New Roman" panose="02020603050405020304" pitchFamily="18" charset="0"/>
            </a:endParaRPr>
          </a:p>
        </p:txBody>
      </p:sp>
      <p:pic>
        <p:nvPicPr>
          <p:cNvPr id="45067" name="Picture 8">
            <a:extLst>
              <a:ext uri="{FF2B5EF4-FFF2-40B4-BE49-F238E27FC236}">
                <a16:creationId xmlns:a16="http://schemas.microsoft.com/office/drawing/2014/main" id="{93429EE3-B32E-45DC-9960-87A1C0CAD58E}"/>
              </a:ext>
            </a:extLst>
          </p:cNvPr>
          <p:cNvPicPr>
            <a:picLocks noChangeAspect="1" noChangeArrowheads="1"/>
          </p:cNvPicPr>
          <p:nvPr/>
        </p:nvPicPr>
        <p:blipFill>
          <a:blip r:embed="rId6"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797050" y="4565650"/>
            <a:ext cx="1905000"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5068" name="Rectangle 10">
            <a:extLst>
              <a:ext uri="{FF2B5EF4-FFF2-40B4-BE49-F238E27FC236}">
                <a16:creationId xmlns:a16="http://schemas.microsoft.com/office/drawing/2014/main" id="{5BE30882-C2A9-47F9-A6A6-D4B768F67CCE}"/>
              </a:ext>
            </a:extLst>
          </p:cNvPr>
          <p:cNvSpPr>
            <a:spLocks noChangeArrowheads="1"/>
          </p:cNvSpPr>
          <p:nvPr/>
        </p:nvSpPr>
        <p:spPr bwMode="auto">
          <a:xfrm>
            <a:off x="882650" y="5022850"/>
            <a:ext cx="30638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justLow" eaLnBrk="1" hangingPunct="1">
              <a:spcBef>
                <a:spcPct val="0"/>
              </a:spcBef>
              <a:buFontTx/>
              <a:buNone/>
            </a:pPr>
            <a:r>
              <a:rPr lang="fr-FR" altLang="fr-FR" sz="1800" b="1">
                <a:latin typeface="Times New Roman" panose="02020603050405020304" pitchFamily="18" charset="0"/>
                <a:ea typeface="Calibri" panose="020F0502020204030204" pitchFamily="34" charset="0"/>
                <a:cs typeface="Times New Roman" panose="02020603050405020304" pitchFamily="18" charset="0"/>
              </a:rPr>
              <a:t>-Indice de pollution des eaux </a:t>
            </a:r>
            <a:endParaRPr lang="fr-FR" altLang="fr-FR" sz="1800">
              <a:latin typeface="Arial" panose="020B0604020202020204" pitchFamily="34" charset="0"/>
              <a:ea typeface="Calibri" panose="020F0502020204030204" pitchFamily="34" charset="0"/>
              <a:cs typeface="Times New Roman" panose="02020603050405020304" pitchFamily="18" charset="0"/>
            </a:endParaRPr>
          </a:p>
        </p:txBody>
      </p:sp>
      <p:pic>
        <p:nvPicPr>
          <p:cNvPr id="50" name="Picture 11">
            <a:extLst>
              <a:ext uri="{FF2B5EF4-FFF2-40B4-BE49-F238E27FC236}">
                <a16:creationId xmlns:a16="http://schemas.microsoft.com/office/drawing/2014/main" id="{5A0E0696-DB25-4944-B4B7-9FEECCADA994}"/>
              </a:ext>
            </a:extLst>
          </p:cNvPr>
          <p:cNvPicPr>
            <a:picLocks noChangeAspect="1" noChangeArrowheads="1"/>
          </p:cNvPicPr>
          <p:nvPr/>
        </p:nvPicPr>
        <p:blipFill>
          <a:blip r:embed="rId7"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3759523" y="5403850"/>
            <a:ext cx="1204590" cy="8230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 name="Rectangle 50">
            <a:extLst>
              <a:ext uri="{FF2B5EF4-FFF2-40B4-BE49-F238E27FC236}">
                <a16:creationId xmlns:a16="http://schemas.microsoft.com/office/drawing/2014/main" id="{6A59F268-D4F8-4178-A838-5769A30246B1}"/>
              </a:ext>
            </a:extLst>
          </p:cNvPr>
          <p:cNvSpPr/>
          <p:nvPr/>
        </p:nvSpPr>
        <p:spPr>
          <a:xfrm>
            <a:off x="3563888" y="5403850"/>
            <a:ext cx="1512168" cy="82306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fr-FR"/>
          </a:p>
        </p:txBody>
      </p:sp>
      <p:graphicFrame>
        <p:nvGraphicFramePr>
          <p:cNvPr id="52" name="Tableau 51">
            <a:extLst>
              <a:ext uri="{FF2B5EF4-FFF2-40B4-BE49-F238E27FC236}">
                <a16:creationId xmlns:a16="http://schemas.microsoft.com/office/drawing/2014/main" id="{D53B05F4-7A36-44EF-B701-F4F490AF5AB9}"/>
              </a:ext>
            </a:extLst>
          </p:cNvPr>
          <p:cNvGraphicFramePr>
            <a:graphicFrameLocks noGrp="1"/>
          </p:cNvGraphicFramePr>
          <p:nvPr/>
        </p:nvGraphicFramePr>
        <p:xfrm>
          <a:off x="4235450" y="3117850"/>
          <a:ext cx="4800600" cy="2057400"/>
        </p:xfrm>
        <a:graphic>
          <a:graphicData uri="http://schemas.openxmlformats.org/drawingml/2006/table">
            <a:tbl>
              <a:tblPr>
                <a:tableStyleId>{ED083AE6-46FA-4A59-8FB0-9F97EB10719F}</a:tableStyleId>
              </a:tblPr>
              <a:tblGrid>
                <a:gridCol w="2117240">
                  <a:extLst>
                    <a:ext uri="{9D8B030D-6E8A-4147-A177-3AD203B41FA5}">
                      <a16:colId xmlns:a16="http://schemas.microsoft.com/office/drawing/2014/main" val="20000"/>
                    </a:ext>
                  </a:extLst>
                </a:gridCol>
                <a:gridCol w="2683360">
                  <a:extLst>
                    <a:ext uri="{9D8B030D-6E8A-4147-A177-3AD203B41FA5}">
                      <a16:colId xmlns:a16="http://schemas.microsoft.com/office/drawing/2014/main" val="20001"/>
                    </a:ext>
                  </a:extLst>
                </a:gridCol>
              </a:tblGrid>
              <a:tr h="411480">
                <a:tc>
                  <a:txBody>
                    <a:bodyPr/>
                    <a:lstStyle/>
                    <a:p>
                      <a:pPr algn="ctr">
                        <a:lnSpc>
                          <a:spcPct val="115000"/>
                        </a:lnSpc>
                        <a:spcBef>
                          <a:spcPts val="600"/>
                        </a:spcBef>
                        <a:spcAft>
                          <a:spcPts val="600"/>
                        </a:spcAft>
                      </a:pPr>
                      <a:r>
                        <a:rPr lang="fr-FR" sz="1800" dirty="0"/>
                        <a:t>IP &lt;1</a:t>
                      </a:r>
                      <a:endParaRPr lang="fr-FR" sz="1800" dirty="0">
                        <a:latin typeface="Calibri"/>
                        <a:ea typeface="Calibri"/>
                        <a:cs typeface="Arial"/>
                      </a:endParaRPr>
                    </a:p>
                  </a:txBody>
                  <a:tcPr marL="68580" marR="68580" marT="0" marB="0" anchor="ctr"/>
                </a:tc>
                <a:tc>
                  <a:txBody>
                    <a:bodyPr/>
                    <a:lstStyle/>
                    <a:p>
                      <a:pPr algn="ctr">
                        <a:lnSpc>
                          <a:spcPct val="115000"/>
                        </a:lnSpc>
                        <a:spcBef>
                          <a:spcPts val="600"/>
                        </a:spcBef>
                        <a:spcAft>
                          <a:spcPts val="600"/>
                        </a:spcAft>
                      </a:pPr>
                      <a:r>
                        <a:rPr lang="fr-FR" sz="1800"/>
                        <a:t>Pas de pollution</a:t>
                      </a:r>
                      <a:endParaRPr lang="fr-FR" sz="1800">
                        <a:latin typeface="Calibri"/>
                        <a:ea typeface="Calibri"/>
                        <a:cs typeface="Arial"/>
                      </a:endParaRPr>
                    </a:p>
                  </a:txBody>
                  <a:tcPr marL="68580" marR="68580" marT="0" marB="0" anchor="ctr"/>
                </a:tc>
                <a:extLst>
                  <a:ext uri="{0D108BD9-81ED-4DB2-BD59-A6C34878D82A}">
                    <a16:rowId xmlns:a16="http://schemas.microsoft.com/office/drawing/2014/main" val="10000"/>
                  </a:ext>
                </a:extLst>
              </a:tr>
              <a:tr h="411480">
                <a:tc>
                  <a:txBody>
                    <a:bodyPr/>
                    <a:lstStyle/>
                    <a:p>
                      <a:pPr algn="ctr">
                        <a:lnSpc>
                          <a:spcPct val="115000"/>
                        </a:lnSpc>
                        <a:spcBef>
                          <a:spcPts val="600"/>
                        </a:spcBef>
                        <a:spcAft>
                          <a:spcPts val="600"/>
                        </a:spcAft>
                      </a:pPr>
                      <a:r>
                        <a:rPr lang="fr-FR" sz="1800" dirty="0"/>
                        <a:t>1 &lt; IP &lt;1,5</a:t>
                      </a:r>
                      <a:endParaRPr lang="fr-FR" sz="1800" dirty="0">
                        <a:latin typeface="Calibri"/>
                        <a:ea typeface="Calibri"/>
                        <a:cs typeface="Arial"/>
                      </a:endParaRPr>
                    </a:p>
                  </a:txBody>
                  <a:tcPr marL="68580" marR="68580" marT="0" marB="0" anchor="ctr"/>
                </a:tc>
                <a:tc>
                  <a:txBody>
                    <a:bodyPr/>
                    <a:lstStyle/>
                    <a:p>
                      <a:pPr algn="ctr">
                        <a:lnSpc>
                          <a:spcPct val="115000"/>
                        </a:lnSpc>
                        <a:spcBef>
                          <a:spcPts val="600"/>
                        </a:spcBef>
                        <a:spcAft>
                          <a:spcPts val="600"/>
                        </a:spcAft>
                      </a:pPr>
                      <a:r>
                        <a:rPr lang="fr-FR" sz="1800" dirty="0"/>
                        <a:t>Pollution faible</a:t>
                      </a:r>
                      <a:endParaRPr lang="fr-FR" sz="1800" dirty="0">
                        <a:latin typeface="Calibri"/>
                        <a:ea typeface="Calibri"/>
                        <a:cs typeface="Arial"/>
                      </a:endParaRPr>
                    </a:p>
                  </a:txBody>
                  <a:tcPr marL="68580" marR="68580" marT="0" marB="0" anchor="ctr"/>
                </a:tc>
                <a:extLst>
                  <a:ext uri="{0D108BD9-81ED-4DB2-BD59-A6C34878D82A}">
                    <a16:rowId xmlns:a16="http://schemas.microsoft.com/office/drawing/2014/main" val="10001"/>
                  </a:ext>
                </a:extLst>
              </a:tr>
              <a:tr h="411480">
                <a:tc>
                  <a:txBody>
                    <a:bodyPr/>
                    <a:lstStyle/>
                    <a:p>
                      <a:pPr algn="ctr">
                        <a:lnSpc>
                          <a:spcPct val="115000"/>
                        </a:lnSpc>
                        <a:spcBef>
                          <a:spcPts val="600"/>
                        </a:spcBef>
                        <a:spcAft>
                          <a:spcPts val="600"/>
                        </a:spcAft>
                      </a:pPr>
                      <a:r>
                        <a:rPr lang="fr-FR" sz="1800" dirty="0"/>
                        <a:t>1,5 &lt; IP &lt;2,0</a:t>
                      </a:r>
                      <a:endParaRPr lang="fr-FR" sz="1800" dirty="0">
                        <a:latin typeface="Calibri"/>
                        <a:ea typeface="Calibri"/>
                        <a:cs typeface="Arial"/>
                      </a:endParaRPr>
                    </a:p>
                  </a:txBody>
                  <a:tcPr marL="68580" marR="68580" marT="0" marB="0" anchor="ctr"/>
                </a:tc>
                <a:tc>
                  <a:txBody>
                    <a:bodyPr/>
                    <a:lstStyle/>
                    <a:p>
                      <a:pPr algn="ctr">
                        <a:lnSpc>
                          <a:spcPct val="115000"/>
                        </a:lnSpc>
                        <a:spcBef>
                          <a:spcPts val="600"/>
                        </a:spcBef>
                        <a:spcAft>
                          <a:spcPts val="600"/>
                        </a:spcAft>
                      </a:pPr>
                      <a:r>
                        <a:rPr lang="fr-FR" sz="1800" dirty="0"/>
                        <a:t>Pollution moyenne</a:t>
                      </a:r>
                      <a:endParaRPr lang="fr-FR" sz="1800" dirty="0">
                        <a:latin typeface="Calibri"/>
                        <a:ea typeface="Calibri"/>
                        <a:cs typeface="Arial"/>
                      </a:endParaRPr>
                    </a:p>
                  </a:txBody>
                  <a:tcPr marL="68580" marR="68580" marT="0" marB="0" anchor="ctr"/>
                </a:tc>
                <a:extLst>
                  <a:ext uri="{0D108BD9-81ED-4DB2-BD59-A6C34878D82A}">
                    <a16:rowId xmlns:a16="http://schemas.microsoft.com/office/drawing/2014/main" val="10002"/>
                  </a:ext>
                </a:extLst>
              </a:tr>
              <a:tr h="411480">
                <a:tc>
                  <a:txBody>
                    <a:bodyPr/>
                    <a:lstStyle/>
                    <a:p>
                      <a:pPr algn="ctr">
                        <a:lnSpc>
                          <a:spcPct val="115000"/>
                        </a:lnSpc>
                        <a:spcBef>
                          <a:spcPts val="600"/>
                        </a:spcBef>
                        <a:spcAft>
                          <a:spcPts val="600"/>
                        </a:spcAft>
                      </a:pPr>
                      <a:r>
                        <a:rPr lang="fr-FR" sz="1800" dirty="0"/>
                        <a:t>2,0 &lt; IP &lt;2,5</a:t>
                      </a:r>
                      <a:endParaRPr lang="fr-FR" sz="1800" dirty="0">
                        <a:latin typeface="Calibri"/>
                        <a:ea typeface="Calibri"/>
                        <a:cs typeface="Arial"/>
                      </a:endParaRPr>
                    </a:p>
                  </a:txBody>
                  <a:tcPr marL="68580" marR="68580" marT="0" marB="0" anchor="ctr"/>
                </a:tc>
                <a:tc>
                  <a:txBody>
                    <a:bodyPr/>
                    <a:lstStyle/>
                    <a:p>
                      <a:pPr algn="ctr">
                        <a:lnSpc>
                          <a:spcPct val="115000"/>
                        </a:lnSpc>
                        <a:spcBef>
                          <a:spcPts val="600"/>
                        </a:spcBef>
                        <a:spcAft>
                          <a:spcPts val="600"/>
                        </a:spcAft>
                      </a:pPr>
                      <a:r>
                        <a:rPr lang="fr-FR" sz="1800" dirty="0"/>
                        <a:t>Pollution Forte</a:t>
                      </a:r>
                      <a:endParaRPr lang="fr-FR" sz="1800" dirty="0">
                        <a:latin typeface="Calibri"/>
                        <a:ea typeface="Calibri"/>
                        <a:cs typeface="Arial"/>
                      </a:endParaRPr>
                    </a:p>
                  </a:txBody>
                  <a:tcPr marL="68580" marR="68580" marT="0" marB="0" anchor="ctr"/>
                </a:tc>
                <a:extLst>
                  <a:ext uri="{0D108BD9-81ED-4DB2-BD59-A6C34878D82A}">
                    <a16:rowId xmlns:a16="http://schemas.microsoft.com/office/drawing/2014/main" val="10003"/>
                  </a:ext>
                </a:extLst>
              </a:tr>
              <a:tr h="411480">
                <a:tc>
                  <a:txBody>
                    <a:bodyPr/>
                    <a:lstStyle/>
                    <a:p>
                      <a:pPr algn="ctr">
                        <a:lnSpc>
                          <a:spcPct val="115000"/>
                        </a:lnSpc>
                        <a:spcBef>
                          <a:spcPts val="600"/>
                        </a:spcBef>
                        <a:spcAft>
                          <a:spcPts val="600"/>
                        </a:spcAft>
                      </a:pPr>
                      <a:r>
                        <a:rPr lang="fr-FR" sz="1800" dirty="0"/>
                        <a:t>IP &gt; 2,5</a:t>
                      </a:r>
                      <a:endParaRPr lang="fr-FR" sz="1800" dirty="0">
                        <a:latin typeface="Calibri"/>
                        <a:ea typeface="Calibri"/>
                        <a:cs typeface="Arial"/>
                      </a:endParaRPr>
                    </a:p>
                  </a:txBody>
                  <a:tcPr marL="68580" marR="68580" marT="0" marB="0" anchor="ctr"/>
                </a:tc>
                <a:tc>
                  <a:txBody>
                    <a:bodyPr/>
                    <a:lstStyle/>
                    <a:p>
                      <a:pPr algn="ctr">
                        <a:lnSpc>
                          <a:spcPct val="115000"/>
                        </a:lnSpc>
                        <a:spcBef>
                          <a:spcPts val="600"/>
                        </a:spcBef>
                        <a:spcAft>
                          <a:spcPts val="600"/>
                        </a:spcAft>
                      </a:pPr>
                      <a:r>
                        <a:rPr lang="fr-FR" sz="1800" dirty="0"/>
                        <a:t>Pollution très forte</a:t>
                      </a:r>
                      <a:endParaRPr lang="fr-FR" sz="1800" dirty="0">
                        <a:latin typeface="Calibri"/>
                        <a:ea typeface="Calibri"/>
                        <a:cs typeface="Arial"/>
                      </a:endParaRPr>
                    </a:p>
                  </a:txBody>
                  <a:tcPr marL="68580" marR="68580" marT="0" marB="0" anchor="ctr"/>
                </a:tc>
                <a:extLst>
                  <a:ext uri="{0D108BD9-81ED-4DB2-BD59-A6C34878D82A}">
                    <a16:rowId xmlns:a16="http://schemas.microsoft.com/office/drawing/2014/main" val="10004"/>
                  </a:ext>
                </a:extLst>
              </a:tr>
            </a:tbl>
          </a:graphicData>
        </a:graphic>
      </p:graphicFrame>
      <p:grpSp>
        <p:nvGrpSpPr>
          <p:cNvPr id="45091" name="Groupe 6">
            <a:extLst>
              <a:ext uri="{FF2B5EF4-FFF2-40B4-BE49-F238E27FC236}">
                <a16:creationId xmlns:a16="http://schemas.microsoft.com/office/drawing/2014/main" id="{C3EBCB35-AE9C-4B51-B1AF-F057B248362F}"/>
              </a:ext>
            </a:extLst>
          </p:cNvPr>
          <p:cNvGrpSpPr>
            <a:grpSpLocks/>
          </p:cNvGrpSpPr>
          <p:nvPr/>
        </p:nvGrpSpPr>
        <p:grpSpPr bwMode="auto">
          <a:xfrm>
            <a:off x="133350" y="6351588"/>
            <a:ext cx="468313" cy="369887"/>
            <a:chOff x="143612" y="6412856"/>
            <a:chExt cx="467948" cy="369332"/>
          </a:xfrm>
        </p:grpSpPr>
        <p:sp>
          <p:nvSpPr>
            <p:cNvPr id="19" name="Ellipse 3">
              <a:extLst>
                <a:ext uri="{FF2B5EF4-FFF2-40B4-BE49-F238E27FC236}">
                  <a16:creationId xmlns:a16="http://schemas.microsoft.com/office/drawing/2014/main" id="{06BB28FD-618F-49FB-A1FB-C85017A84686}"/>
                </a:ext>
              </a:extLst>
            </p:cNvPr>
            <p:cNvSpPr>
              <a:spLocks noChangeAspect="1"/>
            </p:cNvSpPr>
            <p:nvPr/>
          </p:nvSpPr>
          <p:spPr>
            <a:xfrm>
              <a:off x="197545" y="6417611"/>
              <a:ext cx="360082" cy="359822"/>
            </a:xfrm>
            <a:prstGeom prst="ellipse">
              <a:avLst/>
            </a:prstGeom>
            <a:solidFill>
              <a:schemeClr val="bg1"/>
            </a:solidFill>
            <a:ln>
              <a:solidFill>
                <a:srgbClr val="007CA7"/>
              </a:solidFill>
            </a:ln>
          </p:spPr>
          <p:style>
            <a:lnRef idx="1">
              <a:schemeClr val="accent1"/>
            </a:lnRef>
            <a:fillRef idx="2">
              <a:schemeClr val="accent1"/>
            </a:fillRef>
            <a:effectRef idx="1">
              <a:schemeClr val="accent1"/>
            </a:effectRef>
            <a:fontRef idx="minor">
              <a:schemeClr val="dk1"/>
            </a:fontRef>
          </p:style>
          <p:txBody>
            <a:bodyPr anchor="ctr"/>
            <a:lstStyle/>
            <a:p>
              <a:pPr algn="ctr" eaLnBrk="1" fontAlgn="auto" hangingPunct="1">
                <a:spcBef>
                  <a:spcPts val="0"/>
                </a:spcBef>
                <a:spcAft>
                  <a:spcPts val="0"/>
                </a:spcAft>
                <a:defRPr/>
              </a:pPr>
              <a:endParaRPr lang="fr-FR">
                <a:solidFill>
                  <a:prstClr val="black"/>
                </a:solidFill>
              </a:endParaRPr>
            </a:p>
          </p:txBody>
        </p:sp>
        <p:sp>
          <p:nvSpPr>
            <p:cNvPr id="45093" name="Espace réservé du numéro de diapositive 5">
              <a:extLst>
                <a:ext uri="{FF2B5EF4-FFF2-40B4-BE49-F238E27FC236}">
                  <a16:creationId xmlns:a16="http://schemas.microsoft.com/office/drawing/2014/main" id="{78F0D254-8B6E-4DAE-892C-30D6BFE9547B}"/>
                </a:ext>
              </a:extLst>
            </p:cNvPr>
            <p:cNvSpPr txBox="1">
              <a:spLocks noChangeArrowheads="1"/>
            </p:cNvSpPr>
            <p:nvPr/>
          </p:nvSpPr>
          <p:spPr bwMode="auto">
            <a:xfrm flipH="1">
              <a:off x="143612" y="6412856"/>
              <a:ext cx="46794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eaLnBrk="1" hangingPunct="1"/>
              <a:fld id="{68BDD932-D005-4527-84CB-D6E677F987D0}" type="slidenum">
                <a:rPr lang="fr-FR" altLang="fr-FR">
                  <a:solidFill>
                    <a:srgbClr val="007EA4"/>
                  </a:solidFill>
                  <a:latin typeface="Algerian" panose="04020705040A02060702" pitchFamily="82" charset="0"/>
                  <a:ea typeface="Times New Roman" panose="02020603050405020304" pitchFamily="18" charset="0"/>
                  <a:cs typeface="B Arabic Style"/>
                </a:rPr>
                <a:pPr algn="ctr" eaLnBrk="1" hangingPunct="1"/>
                <a:t>20</a:t>
              </a:fld>
              <a:endParaRPr lang="fr-FR" altLang="fr-FR">
                <a:solidFill>
                  <a:srgbClr val="007EA4"/>
                </a:solidFill>
                <a:latin typeface="Algerian" panose="04020705040A02060702" pitchFamily="82" charset="0"/>
                <a:ea typeface="Times New Roman" panose="02020603050405020304" pitchFamily="18" charset="0"/>
                <a:cs typeface="B Arabic Style"/>
              </a:endParaRPr>
            </a:p>
          </p:txBody>
        </p:sp>
      </p:grpSp>
      <p:sp>
        <p:nvSpPr>
          <p:cNvPr id="20" name="ZoneTexte 19">
            <a:extLst>
              <a:ext uri="{FF2B5EF4-FFF2-40B4-BE49-F238E27FC236}">
                <a16:creationId xmlns:a16="http://schemas.microsoft.com/office/drawing/2014/main" id="{37677FBF-6703-40B1-8AB4-18C75DE675DE}"/>
              </a:ext>
            </a:extLst>
          </p:cNvPr>
          <p:cNvSpPr txBox="1"/>
          <p:nvPr/>
        </p:nvSpPr>
        <p:spPr>
          <a:xfrm>
            <a:off x="107950" y="207163"/>
            <a:ext cx="2828018" cy="400110"/>
          </a:xfrm>
          <a:prstGeom prst="rect">
            <a:avLst/>
          </a:prstGeom>
          <a:solidFill>
            <a:schemeClr val="accent5">
              <a:lumMod val="20000"/>
              <a:lumOff val="80000"/>
            </a:schemeClr>
          </a:solidFill>
          <a:effectLst>
            <a:glow rad="63500">
              <a:schemeClr val="accent6">
                <a:satMod val="175000"/>
                <a:alpha val="40000"/>
              </a:schemeClr>
            </a:glow>
          </a:effectLst>
        </p:spPr>
        <p:txBody>
          <a:bodyPr wrap="none">
            <a:spAutoFit/>
          </a:bodyPr>
          <a:lstStyle>
            <a:defPPr>
              <a:defRPr lang="fr-FR"/>
            </a:defPPr>
            <a:lvl1pPr eaLnBrk="1" hangingPunct="1">
              <a:defRPr sz="2400" b="1" kern="0" cap="small">
                <a:solidFill>
                  <a:prstClr val="black"/>
                </a:solidFill>
                <a:effectLst>
                  <a:outerShdw blurRad="38100" dist="38100" dir="2700000" algn="tl">
                    <a:srgbClr val="000000">
                      <a:alpha val="43137"/>
                    </a:srgbClr>
                  </a:outerShdw>
                </a:effectLst>
                <a:latin typeface="Arial" charset="0"/>
                <a:cs typeface="Arial" charset="0"/>
              </a:defRPr>
            </a:lvl1pPr>
          </a:lstStyle>
          <a:p>
            <a:r>
              <a:rPr lang="fr-FR" sz="2000" dirty="0"/>
              <a:t>Indice de pollution-IP</a:t>
            </a: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6" presetClass="emph" presetSubtype="0" fill="hold" nodeType="clickEffect">
                                  <p:stCondLst>
                                    <p:cond delay="0"/>
                                  </p:stCondLst>
                                  <p:childTnLst>
                                    <p:animEffect transition="out" filter="fade">
                                      <p:cBhvr>
                                        <p:cTn id="6" dur="500" tmFilter="0, 0; .2, .5; .8, .5; 1, 0"/>
                                        <p:tgtEl>
                                          <p:spTgt spid="50"/>
                                        </p:tgtEl>
                                      </p:cBhvr>
                                    </p:animEffect>
                                    <p:animScale>
                                      <p:cBhvr>
                                        <p:cTn id="7" dur="250" autoRev="1" fill="hold"/>
                                        <p:tgtEl>
                                          <p:spTgt spid="50"/>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106" name="Image 12" descr="C:\Users\RADOUANI\Desktop\Thèse_Tajeddine MANSSOURI\LOGO_FS.jpg">
            <a:extLst>
              <a:ext uri="{FF2B5EF4-FFF2-40B4-BE49-F238E27FC236}">
                <a16:creationId xmlns:a16="http://schemas.microsoft.com/office/drawing/2014/main" id="{8DCE3BEA-9A02-4CE9-BC63-F280BCD64729}"/>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092950" y="6308725"/>
            <a:ext cx="2033588" cy="547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7107" name="Picture 2">
            <a:extLst>
              <a:ext uri="{FF2B5EF4-FFF2-40B4-BE49-F238E27FC236}">
                <a16:creationId xmlns:a16="http://schemas.microsoft.com/office/drawing/2014/main" id="{930C33DA-ADB0-4018-AD3C-5ADE34118782}"/>
              </a:ext>
            </a:extLst>
          </p:cNvPr>
          <p:cNvPicPr>
            <a:picLocks noChangeAspect="1" noChangeArrowheads="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5724525" y="981075"/>
            <a:ext cx="2073275" cy="212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7108" name="Rectangle 10">
            <a:extLst>
              <a:ext uri="{FF2B5EF4-FFF2-40B4-BE49-F238E27FC236}">
                <a16:creationId xmlns:a16="http://schemas.microsoft.com/office/drawing/2014/main" id="{69A11C69-D603-409F-9591-24F4C30A771F}"/>
              </a:ext>
            </a:extLst>
          </p:cNvPr>
          <p:cNvSpPr>
            <a:spLocks noChangeArrowheads="1"/>
          </p:cNvSpPr>
          <p:nvPr/>
        </p:nvSpPr>
        <p:spPr bwMode="auto">
          <a:xfrm>
            <a:off x="1521959" y="596966"/>
            <a:ext cx="5065712"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fr-FR" altLang="fr-FR" sz="1200" b="1" dirty="0">
                <a:latin typeface="Arial" panose="020B0604020202020204" pitchFamily="34" charset="0"/>
              </a:rPr>
              <a:t>Cartes de la qualité globale IP durant  la campagne mars-avril 2014</a:t>
            </a:r>
          </a:p>
        </p:txBody>
      </p:sp>
      <p:pic>
        <p:nvPicPr>
          <p:cNvPr id="12" name="Picture 2" descr="D:\BV Moulouya\PFE HAJAR JADDI master 20185BV Moulouya)\Carte 22 Stations\IP Compagne 2.jpg">
            <a:extLst>
              <a:ext uri="{FF2B5EF4-FFF2-40B4-BE49-F238E27FC236}">
                <a16:creationId xmlns:a16="http://schemas.microsoft.com/office/drawing/2014/main" id="{5C442CA5-09AD-4B01-B362-C87F8AF290FA}"/>
              </a:ext>
            </a:extLst>
          </p:cNvPr>
          <p:cNvPicPr>
            <a:picLocks noChangeAspect="1" noChangeArrowheads="1"/>
          </p:cNvPicPr>
          <p:nvPr/>
        </p:nvPicPr>
        <p:blipFill>
          <a:blip r:embed="rId4" cstate="print"/>
          <a:srcRect/>
          <a:stretch>
            <a:fillRect/>
          </a:stretch>
        </p:blipFill>
        <p:spPr bwMode="auto">
          <a:xfrm>
            <a:off x="1834642" y="3823574"/>
            <a:ext cx="3410246" cy="2413001"/>
          </a:xfrm>
          <a:prstGeom prst="rect">
            <a:avLst/>
          </a:prstGeom>
          <a:ln w="12700">
            <a:solidFill>
              <a:schemeClr val="tx1"/>
            </a:solidFill>
          </a:ln>
          <a:effectLst>
            <a:outerShdw blurRad="292100" dist="139700" dir="2700000" algn="tl" rotWithShape="0">
              <a:srgbClr val="333333">
                <a:alpha val="65000"/>
              </a:srgbClr>
            </a:outerShdw>
          </a:effectLst>
        </p:spPr>
      </p:pic>
      <p:pic>
        <p:nvPicPr>
          <p:cNvPr id="47110" name="Picture 4">
            <a:extLst>
              <a:ext uri="{FF2B5EF4-FFF2-40B4-BE49-F238E27FC236}">
                <a16:creationId xmlns:a16="http://schemas.microsoft.com/office/drawing/2014/main" id="{A846C1BB-68A2-4584-872B-F8E87D5F548F}"/>
              </a:ext>
            </a:extLst>
          </p:cNvPr>
          <p:cNvPicPr>
            <a:picLocks noChangeAspect="1" noChangeArrowheads="1"/>
          </p:cNvPicPr>
          <p:nvPr/>
        </p:nvPicPr>
        <p:blipFill>
          <a:blip r:embed="rId5"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5940425" y="4149725"/>
            <a:ext cx="1966913" cy="212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7111" name="Rectangle 15">
            <a:extLst>
              <a:ext uri="{FF2B5EF4-FFF2-40B4-BE49-F238E27FC236}">
                <a16:creationId xmlns:a16="http://schemas.microsoft.com/office/drawing/2014/main" id="{BDB7D158-6D2C-47DC-A6BF-F82AAEFF4061}"/>
              </a:ext>
            </a:extLst>
          </p:cNvPr>
          <p:cNvSpPr>
            <a:spLocks noChangeArrowheads="1"/>
          </p:cNvSpPr>
          <p:nvPr/>
        </p:nvSpPr>
        <p:spPr bwMode="auto">
          <a:xfrm>
            <a:off x="1521959" y="3547349"/>
            <a:ext cx="492442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fr-FR" altLang="fr-FR" sz="1200" b="1" dirty="0">
                <a:latin typeface="Arial" panose="020B0604020202020204" pitchFamily="34" charset="0"/>
              </a:rPr>
              <a:t>Cartes de la qualité globale IP durant  la campagne mai-juin 2014</a:t>
            </a:r>
          </a:p>
        </p:txBody>
      </p:sp>
      <p:pic>
        <p:nvPicPr>
          <p:cNvPr id="32777" name="Picture 9">
            <a:extLst>
              <a:ext uri="{FF2B5EF4-FFF2-40B4-BE49-F238E27FC236}">
                <a16:creationId xmlns:a16="http://schemas.microsoft.com/office/drawing/2014/main" id="{FAA158C2-75C5-4274-8522-93FE32D5D6CF}"/>
              </a:ext>
            </a:extLst>
          </p:cNvPr>
          <p:cNvPicPr>
            <a:picLocks noChangeAspect="1" noChangeArrowheads="1"/>
          </p:cNvPicPr>
          <p:nvPr/>
        </p:nvPicPr>
        <p:blipFill>
          <a:blip r:embed="rId6" cstate="print"/>
          <a:srcRect/>
          <a:stretch>
            <a:fillRect/>
          </a:stretch>
        </p:blipFill>
        <p:spPr bwMode="auto">
          <a:xfrm>
            <a:off x="1719454" y="898154"/>
            <a:ext cx="3525434" cy="2581276"/>
          </a:xfrm>
          <a:prstGeom prst="rect">
            <a:avLst/>
          </a:prstGeom>
          <a:ln w="12700">
            <a:solidFill>
              <a:schemeClr val="tx1"/>
            </a:solidFill>
          </a:ln>
          <a:effectLst>
            <a:outerShdw blurRad="292100" dist="139700" dir="2700000" algn="tl" rotWithShape="0">
              <a:srgbClr val="333333">
                <a:alpha val="65000"/>
              </a:srgbClr>
            </a:outerShdw>
          </a:effectLst>
        </p:spPr>
      </p:pic>
      <p:grpSp>
        <p:nvGrpSpPr>
          <p:cNvPr id="47113" name="Groupe 6">
            <a:extLst>
              <a:ext uri="{FF2B5EF4-FFF2-40B4-BE49-F238E27FC236}">
                <a16:creationId xmlns:a16="http://schemas.microsoft.com/office/drawing/2014/main" id="{44338D59-DDBF-4D5D-AB19-7410E3B521C2}"/>
              </a:ext>
            </a:extLst>
          </p:cNvPr>
          <p:cNvGrpSpPr>
            <a:grpSpLocks/>
          </p:cNvGrpSpPr>
          <p:nvPr/>
        </p:nvGrpSpPr>
        <p:grpSpPr bwMode="auto">
          <a:xfrm>
            <a:off x="133350" y="6351588"/>
            <a:ext cx="468313" cy="369887"/>
            <a:chOff x="143612" y="6412856"/>
            <a:chExt cx="467948" cy="369332"/>
          </a:xfrm>
        </p:grpSpPr>
        <p:sp>
          <p:nvSpPr>
            <p:cNvPr id="13" name="Ellipse 3">
              <a:extLst>
                <a:ext uri="{FF2B5EF4-FFF2-40B4-BE49-F238E27FC236}">
                  <a16:creationId xmlns:a16="http://schemas.microsoft.com/office/drawing/2014/main" id="{20585FD6-1B52-47BF-9FEB-9F9234FE38CC}"/>
                </a:ext>
              </a:extLst>
            </p:cNvPr>
            <p:cNvSpPr>
              <a:spLocks noChangeAspect="1"/>
            </p:cNvSpPr>
            <p:nvPr/>
          </p:nvSpPr>
          <p:spPr>
            <a:xfrm>
              <a:off x="197545" y="6417611"/>
              <a:ext cx="360082" cy="359822"/>
            </a:xfrm>
            <a:prstGeom prst="ellipse">
              <a:avLst/>
            </a:prstGeom>
            <a:solidFill>
              <a:schemeClr val="bg1"/>
            </a:solidFill>
            <a:ln>
              <a:solidFill>
                <a:srgbClr val="007CA7"/>
              </a:solidFill>
            </a:ln>
          </p:spPr>
          <p:style>
            <a:lnRef idx="1">
              <a:schemeClr val="accent1"/>
            </a:lnRef>
            <a:fillRef idx="2">
              <a:schemeClr val="accent1"/>
            </a:fillRef>
            <a:effectRef idx="1">
              <a:schemeClr val="accent1"/>
            </a:effectRef>
            <a:fontRef idx="minor">
              <a:schemeClr val="dk1"/>
            </a:fontRef>
          </p:style>
          <p:txBody>
            <a:bodyPr anchor="ctr"/>
            <a:lstStyle/>
            <a:p>
              <a:pPr algn="ctr" eaLnBrk="1" fontAlgn="auto" hangingPunct="1">
                <a:spcBef>
                  <a:spcPts val="0"/>
                </a:spcBef>
                <a:spcAft>
                  <a:spcPts val="0"/>
                </a:spcAft>
                <a:defRPr/>
              </a:pPr>
              <a:endParaRPr lang="fr-FR">
                <a:solidFill>
                  <a:prstClr val="black"/>
                </a:solidFill>
              </a:endParaRPr>
            </a:p>
          </p:txBody>
        </p:sp>
        <p:sp>
          <p:nvSpPr>
            <p:cNvPr id="47115" name="Espace réservé du numéro de diapositive 5">
              <a:extLst>
                <a:ext uri="{FF2B5EF4-FFF2-40B4-BE49-F238E27FC236}">
                  <a16:creationId xmlns:a16="http://schemas.microsoft.com/office/drawing/2014/main" id="{2E643BE5-2B1B-4A38-99F0-8E57BF1DE4E6}"/>
                </a:ext>
              </a:extLst>
            </p:cNvPr>
            <p:cNvSpPr txBox="1">
              <a:spLocks noChangeArrowheads="1"/>
            </p:cNvSpPr>
            <p:nvPr/>
          </p:nvSpPr>
          <p:spPr bwMode="auto">
            <a:xfrm flipH="1">
              <a:off x="143612" y="6412856"/>
              <a:ext cx="46794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eaLnBrk="1" hangingPunct="1"/>
              <a:fld id="{2E29CEFC-49A9-40C8-A176-ED0FB6853ADF}" type="slidenum">
                <a:rPr lang="fr-FR" altLang="fr-FR">
                  <a:solidFill>
                    <a:srgbClr val="007EA4"/>
                  </a:solidFill>
                  <a:latin typeface="Algerian" panose="04020705040A02060702" pitchFamily="82" charset="0"/>
                  <a:ea typeface="Times New Roman" panose="02020603050405020304" pitchFamily="18" charset="0"/>
                  <a:cs typeface="B Arabic Style"/>
                </a:rPr>
                <a:pPr algn="ctr" eaLnBrk="1" hangingPunct="1"/>
                <a:t>21</a:t>
              </a:fld>
              <a:endParaRPr lang="fr-FR" altLang="fr-FR">
                <a:solidFill>
                  <a:srgbClr val="007EA4"/>
                </a:solidFill>
                <a:latin typeface="Algerian" panose="04020705040A02060702" pitchFamily="82" charset="0"/>
                <a:ea typeface="Times New Roman" panose="02020603050405020304" pitchFamily="18" charset="0"/>
                <a:cs typeface="B Arabic Style"/>
              </a:endParaRPr>
            </a:p>
          </p:txBody>
        </p:sp>
      </p:grpSp>
      <p:sp>
        <p:nvSpPr>
          <p:cNvPr id="14" name="ZoneTexte 13">
            <a:extLst>
              <a:ext uri="{FF2B5EF4-FFF2-40B4-BE49-F238E27FC236}">
                <a16:creationId xmlns:a16="http://schemas.microsoft.com/office/drawing/2014/main" id="{E3BF92DA-A1E6-4926-B1F7-A66978F5925C}"/>
              </a:ext>
            </a:extLst>
          </p:cNvPr>
          <p:cNvSpPr txBox="1"/>
          <p:nvPr/>
        </p:nvSpPr>
        <p:spPr>
          <a:xfrm>
            <a:off x="107950" y="207163"/>
            <a:ext cx="2828018" cy="400110"/>
          </a:xfrm>
          <a:prstGeom prst="rect">
            <a:avLst/>
          </a:prstGeom>
          <a:solidFill>
            <a:schemeClr val="accent5">
              <a:lumMod val="20000"/>
              <a:lumOff val="80000"/>
            </a:schemeClr>
          </a:solidFill>
          <a:effectLst>
            <a:glow rad="63500">
              <a:schemeClr val="accent6">
                <a:satMod val="175000"/>
                <a:alpha val="40000"/>
              </a:schemeClr>
            </a:glow>
          </a:effectLst>
        </p:spPr>
        <p:txBody>
          <a:bodyPr wrap="none">
            <a:spAutoFit/>
          </a:bodyPr>
          <a:lstStyle>
            <a:defPPr>
              <a:defRPr lang="fr-FR"/>
            </a:defPPr>
            <a:lvl1pPr eaLnBrk="1" hangingPunct="1">
              <a:defRPr sz="2400" b="1" kern="0" cap="small">
                <a:solidFill>
                  <a:prstClr val="black"/>
                </a:solidFill>
                <a:effectLst>
                  <a:outerShdw blurRad="38100" dist="38100" dir="2700000" algn="tl">
                    <a:srgbClr val="000000">
                      <a:alpha val="43137"/>
                    </a:srgbClr>
                  </a:outerShdw>
                </a:effectLst>
                <a:latin typeface="Arial" charset="0"/>
                <a:cs typeface="Arial" charset="0"/>
              </a:defRPr>
            </a:lvl1pPr>
          </a:lstStyle>
          <a:p>
            <a:r>
              <a:rPr lang="fr-FR" sz="2000" dirty="0"/>
              <a:t>Indice de pollution-IP</a:t>
            </a:r>
          </a:p>
        </p:txBody>
      </p:sp>
    </p:spTree>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8130" name="Image 12" descr="C:\Users\RADOUANI\Desktop\Thèse_Tajeddine MANSSOURI\LOGO_FS.jpg">
            <a:extLst>
              <a:ext uri="{FF2B5EF4-FFF2-40B4-BE49-F238E27FC236}">
                <a16:creationId xmlns:a16="http://schemas.microsoft.com/office/drawing/2014/main" id="{CDDD8159-97CE-490B-8C02-36AD3AA7EEFA}"/>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092950" y="6308725"/>
            <a:ext cx="2033588" cy="547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3" descr="D:\BV Moulouya\PFE HAJAR JADDI master 20185BV Moulouya)\Carte 22 Stations\IP de Compagne 3.jpg">
            <a:extLst>
              <a:ext uri="{FF2B5EF4-FFF2-40B4-BE49-F238E27FC236}">
                <a16:creationId xmlns:a16="http://schemas.microsoft.com/office/drawing/2014/main" id="{02B88E48-0B83-4FFF-B836-860A3930BEA4}"/>
              </a:ext>
            </a:extLst>
          </p:cNvPr>
          <p:cNvPicPr>
            <a:picLocks noChangeAspect="1" noChangeArrowheads="1"/>
          </p:cNvPicPr>
          <p:nvPr/>
        </p:nvPicPr>
        <p:blipFill>
          <a:blip r:embed="rId3" cstate="print"/>
          <a:srcRect/>
          <a:stretch>
            <a:fillRect/>
          </a:stretch>
        </p:blipFill>
        <p:spPr bwMode="auto">
          <a:xfrm>
            <a:off x="1387475" y="997063"/>
            <a:ext cx="3919538" cy="2771775"/>
          </a:xfrm>
          <a:prstGeom prst="rect">
            <a:avLst/>
          </a:prstGeom>
          <a:ln w="12700">
            <a:solidFill>
              <a:schemeClr val="tx1"/>
            </a:solidFill>
          </a:ln>
          <a:effectLst>
            <a:outerShdw blurRad="292100" dist="139700" dir="2700000" algn="tl" rotWithShape="0">
              <a:srgbClr val="333333">
                <a:alpha val="65000"/>
              </a:srgbClr>
            </a:outerShdw>
          </a:effectLst>
        </p:spPr>
      </p:pic>
      <p:pic>
        <p:nvPicPr>
          <p:cNvPr id="48132" name="Picture 3">
            <a:extLst>
              <a:ext uri="{FF2B5EF4-FFF2-40B4-BE49-F238E27FC236}">
                <a16:creationId xmlns:a16="http://schemas.microsoft.com/office/drawing/2014/main" id="{33D9F06A-8907-4875-9C8E-7EDE7D596755}"/>
              </a:ext>
            </a:extLst>
          </p:cNvPr>
          <p:cNvPicPr>
            <a:picLocks noChangeAspect="1" noChangeArrowheads="1"/>
          </p:cNvPicPr>
          <p:nvPr/>
        </p:nvPicPr>
        <p:blipFill>
          <a:blip r:embed="rId4"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5940152" y="1359851"/>
            <a:ext cx="2032000" cy="212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8133" name="Rectangle 8">
            <a:extLst>
              <a:ext uri="{FF2B5EF4-FFF2-40B4-BE49-F238E27FC236}">
                <a16:creationId xmlns:a16="http://schemas.microsoft.com/office/drawing/2014/main" id="{8E5666DE-BE9D-41C1-8DD0-2CF45A25A9D5}"/>
              </a:ext>
            </a:extLst>
          </p:cNvPr>
          <p:cNvSpPr>
            <a:spLocks noChangeArrowheads="1"/>
          </p:cNvSpPr>
          <p:nvPr/>
        </p:nvSpPr>
        <p:spPr bwMode="auto">
          <a:xfrm>
            <a:off x="1187624" y="681943"/>
            <a:ext cx="5199062" cy="277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fr-FR" altLang="fr-FR" sz="1200" b="1" dirty="0">
                <a:latin typeface="Arial" panose="020B0604020202020204" pitchFamily="34" charset="0"/>
              </a:rPr>
              <a:t>Cartes de la qualité globale IP  durant  la campagne juillet- août 2014</a:t>
            </a:r>
          </a:p>
        </p:txBody>
      </p:sp>
      <p:sp>
        <p:nvSpPr>
          <p:cNvPr id="48134" name="Rectangle 9">
            <a:extLst>
              <a:ext uri="{FF2B5EF4-FFF2-40B4-BE49-F238E27FC236}">
                <a16:creationId xmlns:a16="http://schemas.microsoft.com/office/drawing/2014/main" id="{6C79D257-C4F7-445C-BBB9-3FBC1618D0D0}"/>
              </a:ext>
            </a:extLst>
          </p:cNvPr>
          <p:cNvSpPr>
            <a:spLocks noChangeArrowheads="1"/>
          </p:cNvSpPr>
          <p:nvPr/>
        </p:nvSpPr>
        <p:spPr bwMode="auto">
          <a:xfrm>
            <a:off x="900113" y="4165575"/>
            <a:ext cx="8243887" cy="2031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just" eaLnBrk="1" hangingPunct="1">
              <a:spcBef>
                <a:spcPct val="0"/>
              </a:spcBef>
              <a:buFontTx/>
              <a:buNone/>
            </a:pPr>
            <a:r>
              <a:rPr lang="fr-FR" altLang="fr-FR" sz="1800" dirty="0">
                <a:latin typeface="Tw Cen MT" panose="020B0602020104020603" pitchFamily="34" charset="0"/>
              </a:rPr>
              <a:t>Les résultats montrent que </a:t>
            </a:r>
            <a:r>
              <a:rPr lang="fr-FR" altLang="fr-FR" sz="1800" dirty="0">
                <a:solidFill>
                  <a:srgbClr val="FF0000"/>
                </a:solidFill>
                <a:latin typeface="Tw Cen MT" panose="020B0602020104020603" pitchFamily="34" charset="0"/>
              </a:rPr>
              <a:t>86,4%</a:t>
            </a:r>
            <a:r>
              <a:rPr lang="fr-FR" altLang="fr-FR" sz="1800" dirty="0">
                <a:latin typeface="Tw Cen MT" panose="020B0602020104020603" pitchFamily="34" charset="0"/>
              </a:rPr>
              <a:t> des stations ne présentent aucune pollution et se situent principalement à l’amont de l’Oued Moulouya durant les trois compagnes </a:t>
            </a:r>
            <a:r>
              <a:rPr lang="fr-FR" altLang="fr-FR" sz="1800" b="1" dirty="0">
                <a:latin typeface="Tw Cen MT" panose="020B0602020104020603" pitchFamily="34" charset="0"/>
              </a:rPr>
              <a:t>de 2014 </a:t>
            </a:r>
            <a:r>
              <a:rPr lang="fr-FR" altLang="fr-FR" sz="1800" dirty="0">
                <a:latin typeface="Tw Cen MT" panose="020B0602020104020603" pitchFamily="34" charset="0"/>
              </a:rPr>
              <a:t>(mars-avril, mai-juin et juillet-août). Cependant, les stations de </a:t>
            </a:r>
            <a:r>
              <a:rPr lang="fr-FR" altLang="fr-FR" sz="1800" dirty="0" err="1">
                <a:solidFill>
                  <a:srgbClr val="FF0000"/>
                </a:solidFill>
                <a:latin typeface="Tw Cen MT" panose="020B0602020104020603" pitchFamily="34" charset="0"/>
              </a:rPr>
              <a:t>Zaida</a:t>
            </a:r>
            <a:r>
              <a:rPr lang="fr-FR" altLang="fr-FR" sz="1800" dirty="0">
                <a:latin typeface="Tw Cen MT" panose="020B0602020104020603" pitchFamily="34" charset="0"/>
              </a:rPr>
              <a:t> (M6), </a:t>
            </a:r>
            <a:r>
              <a:rPr lang="fr-FR" altLang="fr-FR" sz="1800" dirty="0" err="1">
                <a:solidFill>
                  <a:srgbClr val="FF0000"/>
                </a:solidFill>
                <a:latin typeface="Tw Cen MT" panose="020B0602020104020603" pitchFamily="34" charset="0"/>
              </a:rPr>
              <a:t>Missour</a:t>
            </a:r>
            <a:r>
              <a:rPr lang="fr-FR" altLang="fr-FR" sz="1800" dirty="0">
                <a:latin typeface="Tw Cen MT" panose="020B0602020104020603" pitchFamily="34" charset="0"/>
              </a:rPr>
              <a:t> (M12) et </a:t>
            </a:r>
            <a:r>
              <a:rPr lang="fr-FR" altLang="fr-FR" sz="1800" dirty="0" err="1">
                <a:solidFill>
                  <a:srgbClr val="FF0000"/>
                </a:solidFill>
                <a:latin typeface="Tw Cen MT" panose="020B0602020104020603" pitchFamily="34" charset="0"/>
              </a:rPr>
              <a:t>Gercif</a:t>
            </a:r>
            <a:r>
              <a:rPr lang="fr-FR" altLang="fr-FR" sz="1800" dirty="0">
                <a:latin typeface="Tw Cen MT" panose="020B0602020104020603" pitchFamily="34" charset="0"/>
              </a:rPr>
              <a:t> (M16) présentent des eaux polluées avec des teneurs très élevées en ammonium, nitrates, sulfates, phosphates, et DBO5, qui dépassent les normes marocaines et seraient en relation avec l’impact anthropique des fertilisants agricoles et des rejets d’origine urbaine et industrielle.</a:t>
            </a:r>
          </a:p>
        </p:txBody>
      </p:sp>
      <p:grpSp>
        <p:nvGrpSpPr>
          <p:cNvPr id="48135" name="Groupe 6">
            <a:extLst>
              <a:ext uri="{FF2B5EF4-FFF2-40B4-BE49-F238E27FC236}">
                <a16:creationId xmlns:a16="http://schemas.microsoft.com/office/drawing/2014/main" id="{B2151B74-912A-4098-8F56-0B651C37B655}"/>
              </a:ext>
            </a:extLst>
          </p:cNvPr>
          <p:cNvGrpSpPr>
            <a:grpSpLocks/>
          </p:cNvGrpSpPr>
          <p:nvPr/>
        </p:nvGrpSpPr>
        <p:grpSpPr bwMode="auto">
          <a:xfrm>
            <a:off x="133350" y="6351588"/>
            <a:ext cx="468313" cy="369887"/>
            <a:chOff x="143612" y="6412856"/>
            <a:chExt cx="467948" cy="369332"/>
          </a:xfrm>
        </p:grpSpPr>
        <p:sp>
          <p:nvSpPr>
            <p:cNvPr id="10" name="Ellipse 3">
              <a:extLst>
                <a:ext uri="{FF2B5EF4-FFF2-40B4-BE49-F238E27FC236}">
                  <a16:creationId xmlns:a16="http://schemas.microsoft.com/office/drawing/2014/main" id="{ACA84181-5FD6-4A36-BC22-E857AA68C43A}"/>
                </a:ext>
              </a:extLst>
            </p:cNvPr>
            <p:cNvSpPr>
              <a:spLocks noChangeAspect="1"/>
            </p:cNvSpPr>
            <p:nvPr/>
          </p:nvSpPr>
          <p:spPr>
            <a:xfrm>
              <a:off x="197545" y="6417611"/>
              <a:ext cx="360082" cy="359822"/>
            </a:xfrm>
            <a:prstGeom prst="ellipse">
              <a:avLst/>
            </a:prstGeom>
            <a:solidFill>
              <a:schemeClr val="bg1"/>
            </a:solidFill>
            <a:ln>
              <a:solidFill>
                <a:srgbClr val="007CA7"/>
              </a:solidFill>
            </a:ln>
          </p:spPr>
          <p:style>
            <a:lnRef idx="1">
              <a:schemeClr val="accent1"/>
            </a:lnRef>
            <a:fillRef idx="2">
              <a:schemeClr val="accent1"/>
            </a:fillRef>
            <a:effectRef idx="1">
              <a:schemeClr val="accent1"/>
            </a:effectRef>
            <a:fontRef idx="minor">
              <a:schemeClr val="dk1"/>
            </a:fontRef>
          </p:style>
          <p:txBody>
            <a:bodyPr anchor="ctr"/>
            <a:lstStyle/>
            <a:p>
              <a:pPr algn="ctr" eaLnBrk="1" fontAlgn="auto" hangingPunct="1">
                <a:spcBef>
                  <a:spcPts val="0"/>
                </a:spcBef>
                <a:spcAft>
                  <a:spcPts val="0"/>
                </a:spcAft>
                <a:defRPr/>
              </a:pPr>
              <a:endParaRPr lang="fr-FR">
                <a:solidFill>
                  <a:prstClr val="black"/>
                </a:solidFill>
              </a:endParaRPr>
            </a:p>
          </p:txBody>
        </p:sp>
        <p:sp>
          <p:nvSpPr>
            <p:cNvPr id="48137" name="Espace réservé du numéro de diapositive 5">
              <a:extLst>
                <a:ext uri="{FF2B5EF4-FFF2-40B4-BE49-F238E27FC236}">
                  <a16:creationId xmlns:a16="http://schemas.microsoft.com/office/drawing/2014/main" id="{C02EB3B8-4AEB-4F57-9DD3-19374881A566}"/>
                </a:ext>
              </a:extLst>
            </p:cNvPr>
            <p:cNvSpPr txBox="1">
              <a:spLocks noChangeArrowheads="1"/>
            </p:cNvSpPr>
            <p:nvPr/>
          </p:nvSpPr>
          <p:spPr bwMode="auto">
            <a:xfrm flipH="1">
              <a:off x="143612" y="6412856"/>
              <a:ext cx="46794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eaLnBrk="1" hangingPunct="1"/>
              <a:fld id="{43B457B6-5417-4E38-89DE-B236689F3189}" type="slidenum">
                <a:rPr lang="fr-FR" altLang="fr-FR">
                  <a:solidFill>
                    <a:srgbClr val="007EA4"/>
                  </a:solidFill>
                  <a:latin typeface="Algerian" panose="04020705040A02060702" pitchFamily="82" charset="0"/>
                  <a:ea typeface="Times New Roman" panose="02020603050405020304" pitchFamily="18" charset="0"/>
                  <a:cs typeface="B Arabic Style"/>
                </a:rPr>
                <a:pPr algn="ctr" eaLnBrk="1" hangingPunct="1"/>
                <a:t>22</a:t>
              </a:fld>
              <a:endParaRPr lang="fr-FR" altLang="fr-FR">
                <a:solidFill>
                  <a:srgbClr val="007EA4"/>
                </a:solidFill>
                <a:latin typeface="Algerian" panose="04020705040A02060702" pitchFamily="82" charset="0"/>
                <a:ea typeface="Times New Roman" panose="02020603050405020304" pitchFamily="18" charset="0"/>
                <a:cs typeface="B Arabic Style"/>
              </a:endParaRPr>
            </a:p>
          </p:txBody>
        </p:sp>
      </p:grpSp>
      <p:sp>
        <p:nvSpPr>
          <p:cNvPr id="11" name="ZoneTexte 10">
            <a:extLst>
              <a:ext uri="{FF2B5EF4-FFF2-40B4-BE49-F238E27FC236}">
                <a16:creationId xmlns:a16="http://schemas.microsoft.com/office/drawing/2014/main" id="{E1A410D1-F915-4F6E-A373-C8009F7E4981}"/>
              </a:ext>
            </a:extLst>
          </p:cNvPr>
          <p:cNvSpPr txBox="1"/>
          <p:nvPr/>
        </p:nvSpPr>
        <p:spPr>
          <a:xfrm>
            <a:off x="107950" y="207163"/>
            <a:ext cx="2828018" cy="400110"/>
          </a:xfrm>
          <a:prstGeom prst="rect">
            <a:avLst/>
          </a:prstGeom>
          <a:solidFill>
            <a:schemeClr val="accent5">
              <a:lumMod val="20000"/>
              <a:lumOff val="80000"/>
            </a:schemeClr>
          </a:solidFill>
          <a:effectLst>
            <a:glow rad="63500">
              <a:schemeClr val="accent6">
                <a:satMod val="175000"/>
                <a:alpha val="40000"/>
              </a:schemeClr>
            </a:glow>
          </a:effectLst>
        </p:spPr>
        <p:txBody>
          <a:bodyPr wrap="none">
            <a:spAutoFit/>
          </a:bodyPr>
          <a:lstStyle>
            <a:defPPr>
              <a:defRPr lang="fr-FR"/>
            </a:defPPr>
            <a:lvl1pPr eaLnBrk="1" hangingPunct="1">
              <a:defRPr sz="2400" b="1" kern="0" cap="small">
                <a:solidFill>
                  <a:prstClr val="black"/>
                </a:solidFill>
                <a:effectLst>
                  <a:outerShdw blurRad="38100" dist="38100" dir="2700000" algn="tl">
                    <a:srgbClr val="000000">
                      <a:alpha val="43137"/>
                    </a:srgbClr>
                  </a:outerShdw>
                </a:effectLst>
                <a:latin typeface="Arial" charset="0"/>
                <a:cs typeface="Arial" charset="0"/>
              </a:defRPr>
            </a:lvl1pPr>
          </a:lstStyle>
          <a:p>
            <a:r>
              <a:rPr lang="fr-FR" sz="2000" dirty="0"/>
              <a:t>Indice de pollution-IP</a:t>
            </a:r>
          </a:p>
        </p:txBody>
      </p:sp>
    </p:spTree>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9154" name="Image 12" descr="C:\Users\RADOUANI\Desktop\Thèse_Tajeddine MANSSOURI\LOGO_FS.jpg">
            <a:extLst>
              <a:ext uri="{FF2B5EF4-FFF2-40B4-BE49-F238E27FC236}">
                <a16:creationId xmlns:a16="http://schemas.microsoft.com/office/drawing/2014/main" id="{163A9A19-28CE-46F2-A5A8-CAF64D88010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092950" y="6308725"/>
            <a:ext cx="2033588" cy="547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9156" name="Rectangle 20">
            <a:extLst>
              <a:ext uri="{FF2B5EF4-FFF2-40B4-BE49-F238E27FC236}">
                <a16:creationId xmlns:a16="http://schemas.microsoft.com/office/drawing/2014/main" id="{D75853FE-AACB-47D5-AF23-E8AA71B84C0B}"/>
              </a:ext>
            </a:extLst>
          </p:cNvPr>
          <p:cNvSpPr>
            <a:spLocks noChangeArrowheads="1"/>
          </p:cNvSpPr>
          <p:nvPr/>
        </p:nvSpPr>
        <p:spPr bwMode="auto">
          <a:xfrm>
            <a:off x="-17462" y="1052736"/>
            <a:ext cx="9144000" cy="5078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just" eaLnBrk="1" hangingPunct="1">
              <a:lnSpc>
                <a:spcPct val="150000"/>
              </a:lnSpc>
              <a:spcBef>
                <a:spcPct val="0"/>
              </a:spcBef>
              <a:buFontTx/>
              <a:buNone/>
            </a:pPr>
            <a:r>
              <a:rPr lang="fr-FR" altLang="fr-FR" sz="1800" dirty="0">
                <a:latin typeface="Tw Cen MT" panose="020B0602020104020603" pitchFamily="34" charset="0"/>
              </a:rPr>
              <a:t>L’indice de pollution organique (IPO) de Leclercq (2001) a été également utilisé pour évaluer la charge organique dans la rivière.</a:t>
            </a:r>
          </a:p>
          <a:p>
            <a:pPr algn="just" eaLnBrk="1" hangingPunct="1">
              <a:lnSpc>
                <a:spcPct val="150000"/>
              </a:lnSpc>
              <a:spcBef>
                <a:spcPct val="0"/>
              </a:spcBef>
              <a:buFontTx/>
              <a:buNone/>
            </a:pPr>
            <a:r>
              <a:rPr lang="fr-FR" altLang="fr-FR" sz="1800" dirty="0">
                <a:latin typeface="Tw Cen MT" panose="020B0602020104020603" pitchFamily="34" charset="0"/>
              </a:rPr>
              <a:t>Cet indice s’obtient au moyen des valeurs des ammoniums, DBO5 et des phosphates. Le principe du calcul est de répartir les valeurs des trois éléments polluants en cinq classes.</a:t>
            </a:r>
          </a:p>
          <a:p>
            <a:pPr eaLnBrk="1" hangingPunct="1">
              <a:spcBef>
                <a:spcPct val="0"/>
              </a:spcBef>
              <a:buFontTx/>
              <a:buNone/>
            </a:pPr>
            <a:endParaRPr lang="fr-FR" altLang="fr-FR" sz="1800" dirty="0">
              <a:latin typeface="Tw Cen MT" panose="020B0602020104020603" pitchFamily="34" charset="0"/>
            </a:endParaRPr>
          </a:p>
          <a:p>
            <a:pPr eaLnBrk="1" hangingPunct="1">
              <a:spcBef>
                <a:spcPct val="0"/>
              </a:spcBef>
              <a:buFontTx/>
              <a:buNone/>
            </a:pPr>
            <a:endParaRPr lang="fr-FR" altLang="fr-FR" sz="1800" dirty="0">
              <a:latin typeface="Tw Cen MT" panose="020B0602020104020603" pitchFamily="34" charset="0"/>
            </a:endParaRPr>
          </a:p>
          <a:p>
            <a:pPr eaLnBrk="1" hangingPunct="1">
              <a:spcBef>
                <a:spcPct val="0"/>
              </a:spcBef>
              <a:buFontTx/>
              <a:buNone/>
            </a:pPr>
            <a:endParaRPr lang="fr-FR" altLang="fr-FR" sz="1800" dirty="0">
              <a:latin typeface="Tw Cen MT" panose="020B0602020104020603" pitchFamily="34" charset="0"/>
            </a:endParaRPr>
          </a:p>
          <a:p>
            <a:pPr eaLnBrk="1" hangingPunct="1">
              <a:spcBef>
                <a:spcPct val="0"/>
              </a:spcBef>
              <a:buFontTx/>
              <a:buNone/>
            </a:pPr>
            <a:endParaRPr lang="fr-FR" altLang="fr-FR" sz="1800" dirty="0">
              <a:latin typeface="Tw Cen MT" panose="020B0602020104020603" pitchFamily="34" charset="0"/>
            </a:endParaRPr>
          </a:p>
          <a:p>
            <a:pPr eaLnBrk="1" hangingPunct="1">
              <a:spcBef>
                <a:spcPct val="0"/>
              </a:spcBef>
              <a:buFontTx/>
              <a:buNone/>
            </a:pPr>
            <a:endParaRPr lang="fr-FR" altLang="fr-FR" sz="1800" dirty="0">
              <a:latin typeface="Tw Cen MT" panose="020B0602020104020603" pitchFamily="34" charset="0"/>
            </a:endParaRPr>
          </a:p>
          <a:p>
            <a:pPr eaLnBrk="1" hangingPunct="1">
              <a:spcBef>
                <a:spcPct val="0"/>
              </a:spcBef>
              <a:buFontTx/>
              <a:buNone/>
            </a:pPr>
            <a:endParaRPr lang="fr-FR" altLang="fr-FR" sz="1800" dirty="0">
              <a:latin typeface="Tw Cen MT" panose="020B0602020104020603" pitchFamily="34" charset="0"/>
            </a:endParaRPr>
          </a:p>
          <a:p>
            <a:pPr eaLnBrk="1" hangingPunct="1">
              <a:spcBef>
                <a:spcPct val="0"/>
              </a:spcBef>
              <a:buFontTx/>
              <a:buNone/>
            </a:pPr>
            <a:endParaRPr lang="fr-FR" altLang="fr-FR" sz="1800" dirty="0">
              <a:latin typeface="Tw Cen MT" panose="020B0602020104020603" pitchFamily="34" charset="0"/>
            </a:endParaRPr>
          </a:p>
          <a:p>
            <a:pPr eaLnBrk="1" hangingPunct="1">
              <a:spcBef>
                <a:spcPct val="0"/>
              </a:spcBef>
              <a:buFontTx/>
              <a:buNone/>
            </a:pPr>
            <a:endParaRPr lang="fr-FR" altLang="fr-FR" sz="1800" dirty="0">
              <a:latin typeface="Tw Cen MT" panose="020B0602020104020603" pitchFamily="34" charset="0"/>
            </a:endParaRPr>
          </a:p>
          <a:p>
            <a:pPr eaLnBrk="1" hangingPunct="1">
              <a:spcBef>
                <a:spcPct val="0"/>
              </a:spcBef>
              <a:buFontTx/>
              <a:buNone/>
            </a:pPr>
            <a:endParaRPr lang="fr-FR" altLang="fr-FR" sz="1800" dirty="0">
              <a:latin typeface="Tw Cen MT" panose="020B0602020104020603" pitchFamily="34" charset="0"/>
            </a:endParaRPr>
          </a:p>
          <a:p>
            <a:pPr eaLnBrk="1" hangingPunct="1">
              <a:spcBef>
                <a:spcPct val="0"/>
              </a:spcBef>
              <a:buFontTx/>
              <a:buNone/>
            </a:pPr>
            <a:r>
              <a:rPr lang="fr-FR" altLang="fr-FR" sz="1800" dirty="0">
                <a:latin typeface="Tw Cen MT" panose="020B0602020104020603" pitchFamily="34" charset="0"/>
              </a:rPr>
              <a:t> 	</a:t>
            </a:r>
          </a:p>
          <a:p>
            <a:pPr marL="903288" algn="just" eaLnBrk="1" hangingPunct="1">
              <a:spcBef>
                <a:spcPct val="0"/>
              </a:spcBef>
              <a:buFontTx/>
              <a:buNone/>
            </a:pPr>
            <a:r>
              <a:rPr lang="fr-FR" altLang="fr-FR" sz="1800" dirty="0">
                <a:latin typeface="Tw Cen MT" panose="020B0602020104020603" pitchFamily="34" charset="0"/>
              </a:rPr>
              <a:t>	L’indice de pollution organique final est la moyenne des classes de pollution pour l’ensemble des paramètres.</a:t>
            </a:r>
          </a:p>
        </p:txBody>
      </p:sp>
      <p:sp>
        <p:nvSpPr>
          <p:cNvPr id="49157" name="Rectangle 21">
            <a:extLst>
              <a:ext uri="{FF2B5EF4-FFF2-40B4-BE49-F238E27FC236}">
                <a16:creationId xmlns:a16="http://schemas.microsoft.com/office/drawing/2014/main" id="{3D93E559-E619-4875-BE00-07B3D2739A42}"/>
              </a:ext>
            </a:extLst>
          </p:cNvPr>
          <p:cNvSpPr>
            <a:spLocks noChangeArrowheads="1"/>
          </p:cNvSpPr>
          <p:nvPr/>
        </p:nvSpPr>
        <p:spPr bwMode="auto">
          <a:xfrm>
            <a:off x="1763713" y="5003800"/>
            <a:ext cx="67691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fr-FR" altLang="fr-FR" sz="1800" b="1" i="1">
                <a:latin typeface="Arial" panose="020B0604020202020204" pitchFamily="34" charset="0"/>
              </a:rPr>
              <a:t>Grille des classes de l’indice de pollution organique</a:t>
            </a:r>
            <a:endParaRPr lang="fr-FR" altLang="fr-FR" sz="1800">
              <a:latin typeface="Arial" panose="020B0604020202020204" pitchFamily="34" charset="0"/>
            </a:endParaRPr>
          </a:p>
        </p:txBody>
      </p:sp>
      <p:pic>
        <p:nvPicPr>
          <p:cNvPr id="49158" name="Picture 11">
            <a:extLst>
              <a:ext uri="{FF2B5EF4-FFF2-40B4-BE49-F238E27FC236}">
                <a16:creationId xmlns:a16="http://schemas.microsoft.com/office/drawing/2014/main" id="{45772855-0D98-43A6-B973-82D2A532B540}"/>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331913" y="2843213"/>
            <a:ext cx="6888162" cy="2197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49159" name="Groupe 6">
            <a:extLst>
              <a:ext uri="{FF2B5EF4-FFF2-40B4-BE49-F238E27FC236}">
                <a16:creationId xmlns:a16="http://schemas.microsoft.com/office/drawing/2014/main" id="{D62D1E48-6A97-4C5B-B2C8-100CAD183B5D}"/>
              </a:ext>
            </a:extLst>
          </p:cNvPr>
          <p:cNvGrpSpPr>
            <a:grpSpLocks/>
          </p:cNvGrpSpPr>
          <p:nvPr/>
        </p:nvGrpSpPr>
        <p:grpSpPr bwMode="auto">
          <a:xfrm>
            <a:off x="133350" y="6351588"/>
            <a:ext cx="468313" cy="369887"/>
            <a:chOff x="143612" y="6412856"/>
            <a:chExt cx="467948" cy="369332"/>
          </a:xfrm>
        </p:grpSpPr>
        <p:sp>
          <p:nvSpPr>
            <p:cNvPr id="10" name="Ellipse 3">
              <a:extLst>
                <a:ext uri="{FF2B5EF4-FFF2-40B4-BE49-F238E27FC236}">
                  <a16:creationId xmlns:a16="http://schemas.microsoft.com/office/drawing/2014/main" id="{A0AFDDC2-3C3F-424A-B6A3-0EE689FBCE47}"/>
                </a:ext>
              </a:extLst>
            </p:cNvPr>
            <p:cNvSpPr>
              <a:spLocks noChangeAspect="1"/>
            </p:cNvSpPr>
            <p:nvPr/>
          </p:nvSpPr>
          <p:spPr>
            <a:xfrm>
              <a:off x="197545" y="6417611"/>
              <a:ext cx="360082" cy="359822"/>
            </a:xfrm>
            <a:prstGeom prst="ellipse">
              <a:avLst/>
            </a:prstGeom>
            <a:solidFill>
              <a:schemeClr val="bg1"/>
            </a:solidFill>
            <a:ln>
              <a:solidFill>
                <a:srgbClr val="007CA7"/>
              </a:solidFill>
            </a:ln>
          </p:spPr>
          <p:style>
            <a:lnRef idx="1">
              <a:schemeClr val="accent1"/>
            </a:lnRef>
            <a:fillRef idx="2">
              <a:schemeClr val="accent1"/>
            </a:fillRef>
            <a:effectRef idx="1">
              <a:schemeClr val="accent1"/>
            </a:effectRef>
            <a:fontRef idx="minor">
              <a:schemeClr val="dk1"/>
            </a:fontRef>
          </p:style>
          <p:txBody>
            <a:bodyPr anchor="ctr"/>
            <a:lstStyle/>
            <a:p>
              <a:pPr algn="ctr" eaLnBrk="1" fontAlgn="auto" hangingPunct="1">
                <a:spcBef>
                  <a:spcPts val="0"/>
                </a:spcBef>
                <a:spcAft>
                  <a:spcPts val="0"/>
                </a:spcAft>
                <a:defRPr/>
              </a:pPr>
              <a:endParaRPr lang="fr-FR">
                <a:solidFill>
                  <a:prstClr val="black"/>
                </a:solidFill>
              </a:endParaRPr>
            </a:p>
          </p:txBody>
        </p:sp>
        <p:sp>
          <p:nvSpPr>
            <p:cNvPr id="49161" name="Espace réservé du numéro de diapositive 5">
              <a:extLst>
                <a:ext uri="{FF2B5EF4-FFF2-40B4-BE49-F238E27FC236}">
                  <a16:creationId xmlns:a16="http://schemas.microsoft.com/office/drawing/2014/main" id="{587141BE-52A8-4627-86F5-6626D63968E0}"/>
                </a:ext>
              </a:extLst>
            </p:cNvPr>
            <p:cNvSpPr txBox="1">
              <a:spLocks noChangeArrowheads="1"/>
            </p:cNvSpPr>
            <p:nvPr/>
          </p:nvSpPr>
          <p:spPr bwMode="auto">
            <a:xfrm flipH="1">
              <a:off x="143612" y="6412856"/>
              <a:ext cx="46794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eaLnBrk="1" hangingPunct="1"/>
              <a:fld id="{6AA38F8D-92F8-4AE0-A4FD-B63C620B01BD}" type="slidenum">
                <a:rPr lang="fr-FR" altLang="fr-FR">
                  <a:solidFill>
                    <a:srgbClr val="007EA4"/>
                  </a:solidFill>
                  <a:latin typeface="Algerian" panose="04020705040A02060702" pitchFamily="82" charset="0"/>
                  <a:ea typeface="Times New Roman" panose="02020603050405020304" pitchFamily="18" charset="0"/>
                  <a:cs typeface="B Arabic Style"/>
                </a:rPr>
                <a:pPr algn="ctr" eaLnBrk="1" hangingPunct="1"/>
                <a:t>23</a:t>
              </a:fld>
              <a:endParaRPr lang="fr-FR" altLang="fr-FR">
                <a:solidFill>
                  <a:srgbClr val="007EA4"/>
                </a:solidFill>
                <a:latin typeface="Algerian" panose="04020705040A02060702" pitchFamily="82" charset="0"/>
                <a:ea typeface="Times New Roman" panose="02020603050405020304" pitchFamily="18" charset="0"/>
                <a:cs typeface="B Arabic Style"/>
              </a:endParaRPr>
            </a:p>
          </p:txBody>
        </p:sp>
      </p:grpSp>
      <p:sp>
        <p:nvSpPr>
          <p:cNvPr id="11" name="ZoneTexte 10">
            <a:extLst>
              <a:ext uri="{FF2B5EF4-FFF2-40B4-BE49-F238E27FC236}">
                <a16:creationId xmlns:a16="http://schemas.microsoft.com/office/drawing/2014/main" id="{3AEACB97-5FA3-4609-B2E0-C3E686BFF568}"/>
              </a:ext>
            </a:extLst>
          </p:cNvPr>
          <p:cNvSpPr txBox="1"/>
          <p:nvPr/>
        </p:nvSpPr>
        <p:spPr>
          <a:xfrm>
            <a:off x="107950" y="207163"/>
            <a:ext cx="4432624" cy="400110"/>
          </a:xfrm>
          <a:prstGeom prst="rect">
            <a:avLst/>
          </a:prstGeom>
          <a:solidFill>
            <a:schemeClr val="accent5">
              <a:lumMod val="20000"/>
              <a:lumOff val="80000"/>
            </a:schemeClr>
          </a:solidFill>
          <a:effectLst>
            <a:glow rad="63500">
              <a:schemeClr val="accent6">
                <a:satMod val="175000"/>
                <a:alpha val="40000"/>
              </a:schemeClr>
            </a:glow>
          </a:effectLst>
        </p:spPr>
        <p:txBody>
          <a:bodyPr wrap="none">
            <a:spAutoFit/>
          </a:bodyPr>
          <a:lstStyle>
            <a:defPPr>
              <a:defRPr lang="fr-FR"/>
            </a:defPPr>
            <a:lvl1pPr eaLnBrk="1" hangingPunct="1">
              <a:defRPr sz="2400" b="1" kern="0" cap="small">
                <a:solidFill>
                  <a:prstClr val="black"/>
                </a:solidFill>
                <a:effectLst>
                  <a:outerShdw blurRad="38100" dist="38100" dir="2700000" algn="tl">
                    <a:srgbClr val="000000">
                      <a:alpha val="43137"/>
                    </a:srgbClr>
                  </a:outerShdw>
                </a:effectLst>
                <a:latin typeface="Arial" charset="0"/>
                <a:cs typeface="Arial" charset="0"/>
              </a:defRPr>
            </a:lvl1pPr>
          </a:lstStyle>
          <a:p>
            <a:r>
              <a:rPr lang="fr-FR" sz="2000" dirty="0"/>
              <a:t>Indice de pollution organique -IPO</a:t>
            </a:r>
          </a:p>
        </p:txBody>
      </p:sp>
    </p:spTree>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0178" name="Image 12" descr="C:\Users\RADOUANI\Desktop\Thèse_Tajeddine MANSSOURI\LOGO_FS.jpg">
            <a:extLst>
              <a:ext uri="{FF2B5EF4-FFF2-40B4-BE49-F238E27FC236}">
                <a16:creationId xmlns:a16="http://schemas.microsoft.com/office/drawing/2014/main" id="{EF96E1B6-F2ED-4754-B1F4-F4FF79D3F00E}"/>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092950" y="6308725"/>
            <a:ext cx="2033588" cy="547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0179" name="Rectangle 2">
            <a:extLst>
              <a:ext uri="{FF2B5EF4-FFF2-40B4-BE49-F238E27FC236}">
                <a16:creationId xmlns:a16="http://schemas.microsoft.com/office/drawing/2014/main" id="{F6964BF3-EC39-4CDF-B0DA-935EE836DFFD}"/>
              </a:ext>
            </a:extLst>
          </p:cNvPr>
          <p:cNvSpPr>
            <a:spLocks noChangeArrowheads="1"/>
          </p:cNvSpPr>
          <p:nvPr/>
        </p:nvSpPr>
        <p:spPr bwMode="auto">
          <a:xfrm>
            <a:off x="557213" y="730786"/>
            <a:ext cx="8569325" cy="1703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just" eaLnBrk="1" hangingPunct="1">
              <a:lnSpc>
                <a:spcPct val="150000"/>
              </a:lnSpc>
              <a:spcBef>
                <a:spcPct val="0"/>
              </a:spcBef>
              <a:buFontTx/>
              <a:buNone/>
            </a:pPr>
            <a:r>
              <a:rPr lang="fr-FR" altLang="fr-FR" sz="1800" dirty="0">
                <a:latin typeface="Tw Cen MT" panose="020B0602020104020603" pitchFamily="34" charset="0"/>
              </a:rPr>
              <a:t>Après le calcul de l’indice de pollution organique IPO en utilisant les </a:t>
            </a:r>
            <a:r>
              <a:rPr lang="fr-FR" altLang="fr-FR" sz="1800" dirty="0" err="1">
                <a:latin typeface="Tw Cen MT" panose="020B0602020104020603" pitchFamily="34" charset="0"/>
              </a:rPr>
              <a:t>résultatsd’analyses</a:t>
            </a:r>
            <a:r>
              <a:rPr lang="fr-FR" altLang="fr-FR" sz="1800" dirty="0">
                <a:latin typeface="Tw Cen MT" panose="020B0602020104020603" pitchFamily="34" charset="0"/>
              </a:rPr>
              <a:t> des paramètres indicateur de pollution (NH</a:t>
            </a:r>
            <a:r>
              <a:rPr lang="fr-FR" altLang="fr-FR" sz="1800" baseline="-25000" dirty="0">
                <a:latin typeface="Tw Cen MT" panose="020B0602020104020603" pitchFamily="34" charset="0"/>
              </a:rPr>
              <a:t>4</a:t>
            </a:r>
            <a:r>
              <a:rPr lang="fr-FR" altLang="fr-FR" sz="1800" baseline="30000" dirty="0">
                <a:latin typeface="Tw Cen MT" panose="020B0602020104020603" pitchFamily="34" charset="0"/>
              </a:rPr>
              <a:t>+</a:t>
            </a:r>
            <a:r>
              <a:rPr lang="fr-FR" altLang="fr-FR" sz="1800" dirty="0">
                <a:latin typeface="Tw Cen MT" panose="020B0602020104020603" pitchFamily="34" charset="0"/>
              </a:rPr>
              <a:t>, DBO</a:t>
            </a:r>
            <a:r>
              <a:rPr lang="fr-FR" altLang="fr-FR" sz="1800" baseline="-25000" dirty="0">
                <a:latin typeface="Tw Cen MT" panose="020B0602020104020603" pitchFamily="34" charset="0"/>
              </a:rPr>
              <a:t>5</a:t>
            </a:r>
            <a:r>
              <a:rPr lang="fr-FR" altLang="fr-FR" sz="1800" dirty="0">
                <a:latin typeface="Tw Cen MT" panose="020B0602020104020603" pitchFamily="34" charset="0"/>
              </a:rPr>
              <a:t>, PO</a:t>
            </a:r>
            <a:r>
              <a:rPr lang="fr-FR" altLang="fr-FR" sz="1800" baseline="-25000" dirty="0">
                <a:latin typeface="Tw Cen MT" panose="020B0602020104020603" pitchFamily="34" charset="0"/>
              </a:rPr>
              <a:t>4</a:t>
            </a:r>
            <a:r>
              <a:rPr lang="fr-FR" altLang="fr-FR" sz="1800" baseline="30000" dirty="0">
                <a:latin typeface="Tw Cen MT" panose="020B0602020104020603" pitchFamily="34" charset="0"/>
              </a:rPr>
              <a:t>3-</a:t>
            </a:r>
            <a:r>
              <a:rPr lang="fr-FR" altLang="fr-FR" sz="1800" dirty="0">
                <a:latin typeface="Tw Cen MT" panose="020B0602020104020603" pitchFamily="34" charset="0"/>
              </a:rPr>
              <a:t>) et le calcul de ces moyenne, la classe de qualité des eaux est déterminée pour les soixante-six échantillons relatifs aux vingt-deux stations d'échantillonnage</a:t>
            </a:r>
          </a:p>
        </p:txBody>
      </p:sp>
      <p:pic>
        <p:nvPicPr>
          <p:cNvPr id="148482" name="Picture 2">
            <a:extLst>
              <a:ext uri="{FF2B5EF4-FFF2-40B4-BE49-F238E27FC236}">
                <a16:creationId xmlns:a16="http://schemas.microsoft.com/office/drawing/2014/main" id="{E9486624-6FD9-4969-98EF-47962F1D3012}"/>
              </a:ext>
            </a:extLst>
          </p:cNvPr>
          <p:cNvPicPr>
            <a:picLocks noChangeAspect="1" noChangeArrowheads="1"/>
          </p:cNvPicPr>
          <p:nvPr/>
        </p:nvPicPr>
        <p:blipFill>
          <a:blip r:embed="rId3" cstate="print"/>
          <a:srcRect/>
          <a:stretch>
            <a:fillRect/>
          </a:stretch>
        </p:blipFill>
        <p:spPr bwMode="auto">
          <a:xfrm>
            <a:off x="975939" y="2465566"/>
            <a:ext cx="4279900" cy="3024188"/>
          </a:xfrm>
          <a:prstGeom prst="rect">
            <a:avLst/>
          </a:prstGeom>
          <a:ln w="12700">
            <a:solidFill>
              <a:schemeClr val="tx1"/>
            </a:solidFill>
          </a:ln>
          <a:effectLst>
            <a:outerShdw blurRad="292100" dist="139700" dir="2700000" algn="tl" rotWithShape="0">
              <a:srgbClr val="333333">
                <a:alpha val="65000"/>
              </a:srgbClr>
            </a:outerShdw>
          </a:effectLst>
        </p:spPr>
      </p:pic>
      <p:sp>
        <p:nvSpPr>
          <p:cNvPr id="50181" name="Rectangle 4">
            <a:extLst>
              <a:ext uri="{FF2B5EF4-FFF2-40B4-BE49-F238E27FC236}">
                <a16:creationId xmlns:a16="http://schemas.microsoft.com/office/drawing/2014/main" id="{9A0E002F-8FCE-4A0E-82F1-4D180D90DE71}"/>
              </a:ext>
            </a:extLst>
          </p:cNvPr>
          <p:cNvSpPr>
            <a:spLocks noChangeArrowheads="1"/>
          </p:cNvSpPr>
          <p:nvPr/>
        </p:nvSpPr>
        <p:spPr bwMode="auto">
          <a:xfrm>
            <a:off x="5264150" y="2607032"/>
            <a:ext cx="3879850" cy="25853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just" eaLnBrk="1" hangingPunct="1">
              <a:spcBef>
                <a:spcPct val="0"/>
              </a:spcBef>
              <a:buFontTx/>
              <a:buBlip>
                <a:blip r:embed="rId4"/>
              </a:buBlip>
            </a:pPr>
            <a:r>
              <a:rPr lang="fr-FR" altLang="fr-FR" sz="1800" dirty="0">
                <a:latin typeface="Tw Cen MT" panose="020B0602020104020603" pitchFamily="34" charset="0"/>
              </a:rPr>
              <a:t> L’indice de pollution organique durant la compagne de mars-avril montre que 90,90% du total d’échantillons d’eaux étudiées, présentent une pollution organique faible à nulle, les valeurs calculées du IPO se situent entre 4 à 5.</a:t>
            </a:r>
          </a:p>
          <a:p>
            <a:pPr algn="just" eaLnBrk="1" hangingPunct="1">
              <a:spcBef>
                <a:spcPct val="0"/>
              </a:spcBef>
              <a:buFontTx/>
              <a:buNone/>
            </a:pPr>
            <a:endParaRPr lang="fr-FR" altLang="fr-FR" sz="1800" dirty="0">
              <a:latin typeface="Tw Cen MT" panose="020B0602020104020603" pitchFamily="34" charset="0"/>
            </a:endParaRPr>
          </a:p>
          <a:p>
            <a:pPr algn="just" eaLnBrk="1" hangingPunct="1">
              <a:spcBef>
                <a:spcPct val="0"/>
              </a:spcBef>
              <a:buFontTx/>
              <a:buBlip>
                <a:blip r:embed="rId4"/>
              </a:buBlip>
            </a:pPr>
            <a:r>
              <a:rPr lang="fr-FR" altLang="fr-FR" sz="1800" dirty="0">
                <a:latin typeface="Tw Cen MT" panose="020B0602020104020603" pitchFamily="34" charset="0"/>
              </a:rPr>
              <a:t> 9,09 % d’échantillons restants</a:t>
            </a:r>
          </a:p>
          <a:p>
            <a:pPr algn="just" eaLnBrk="1" hangingPunct="1">
              <a:spcBef>
                <a:spcPct val="0"/>
              </a:spcBef>
              <a:buFontTx/>
              <a:buNone/>
            </a:pPr>
            <a:r>
              <a:rPr lang="fr-FR" altLang="fr-FR" sz="1800" dirty="0">
                <a:latin typeface="Tw Cen MT" panose="020B0602020104020603" pitchFamily="34" charset="0"/>
              </a:rPr>
              <a:t>appartiennent aux classes de pollution</a:t>
            </a:r>
          </a:p>
        </p:txBody>
      </p:sp>
      <p:sp>
        <p:nvSpPr>
          <p:cNvPr id="50182" name="Rectangle 5">
            <a:extLst>
              <a:ext uri="{FF2B5EF4-FFF2-40B4-BE49-F238E27FC236}">
                <a16:creationId xmlns:a16="http://schemas.microsoft.com/office/drawing/2014/main" id="{D6A2A772-DDC8-42FA-9206-1F215DDC6C28}"/>
              </a:ext>
            </a:extLst>
          </p:cNvPr>
          <p:cNvSpPr>
            <a:spLocks noChangeArrowheads="1"/>
          </p:cNvSpPr>
          <p:nvPr/>
        </p:nvSpPr>
        <p:spPr bwMode="auto">
          <a:xfrm>
            <a:off x="984250" y="5631220"/>
            <a:ext cx="7920037"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fr-FR" altLang="fr-FR" sz="1800" dirty="0">
                <a:latin typeface="Tw Cen MT" panose="020B0602020104020603" pitchFamily="34" charset="0"/>
              </a:rPr>
              <a:t>organique forte pour la station de </a:t>
            </a:r>
            <a:r>
              <a:rPr lang="fr-FR" altLang="fr-FR" sz="1800" dirty="0" err="1">
                <a:latin typeface="Tw Cen MT" panose="020B0602020104020603" pitchFamily="34" charset="0"/>
              </a:rPr>
              <a:t>Zaida</a:t>
            </a:r>
            <a:r>
              <a:rPr lang="fr-FR" altLang="fr-FR" sz="1800" dirty="0">
                <a:latin typeface="Tw Cen MT" panose="020B0602020104020603" pitchFamily="34" charset="0"/>
              </a:rPr>
              <a:t> (M6) et modérée pour la station de </a:t>
            </a:r>
            <a:r>
              <a:rPr lang="fr-FR" altLang="fr-FR" sz="1800" dirty="0" err="1">
                <a:latin typeface="Tw Cen MT" panose="020B0602020104020603" pitchFamily="34" charset="0"/>
              </a:rPr>
              <a:t>Missour</a:t>
            </a:r>
            <a:r>
              <a:rPr lang="fr-FR" altLang="fr-FR" sz="1800" dirty="0">
                <a:latin typeface="Tw Cen MT" panose="020B0602020104020603" pitchFamily="34" charset="0"/>
              </a:rPr>
              <a:t> (M12) avec des valeurs comprises entre 2 à 3.</a:t>
            </a:r>
          </a:p>
        </p:txBody>
      </p:sp>
      <p:grpSp>
        <p:nvGrpSpPr>
          <p:cNvPr id="50183" name="Groupe 6">
            <a:extLst>
              <a:ext uri="{FF2B5EF4-FFF2-40B4-BE49-F238E27FC236}">
                <a16:creationId xmlns:a16="http://schemas.microsoft.com/office/drawing/2014/main" id="{31CE26B0-F751-4539-A34D-51EF79A61983}"/>
              </a:ext>
            </a:extLst>
          </p:cNvPr>
          <p:cNvGrpSpPr>
            <a:grpSpLocks/>
          </p:cNvGrpSpPr>
          <p:nvPr/>
        </p:nvGrpSpPr>
        <p:grpSpPr bwMode="auto">
          <a:xfrm>
            <a:off x="133350" y="6351588"/>
            <a:ext cx="468313" cy="369887"/>
            <a:chOff x="143612" y="6412856"/>
            <a:chExt cx="467948" cy="369332"/>
          </a:xfrm>
        </p:grpSpPr>
        <p:sp>
          <p:nvSpPr>
            <p:cNvPr id="10" name="Ellipse 3">
              <a:extLst>
                <a:ext uri="{FF2B5EF4-FFF2-40B4-BE49-F238E27FC236}">
                  <a16:creationId xmlns:a16="http://schemas.microsoft.com/office/drawing/2014/main" id="{4B65A78C-5959-4FB0-948C-1A0556FDA674}"/>
                </a:ext>
              </a:extLst>
            </p:cNvPr>
            <p:cNvSpPr>
              <a:spLocks noChangeAspect="1"/>
            </p:cNvSpPr>
            <p:nvPr/>
          </p:nvSpPr>
          <p:spPr>
            <a:xfrm>
              <a:off x="197545" y="6417611"/>
              <a:ext cx="360082" cy="359822"/>
            </a:xfrm>
            <a:prstGeom prst="ellipse">
              <a:avLst/>
            </a:prstGeom>
            <a:solidFill>
              <a:schemeClr val="bg1"/>
            </a:solidFill>
            <a:ln>
              <a:solidFill>
                <a:srgbClr val="007CA7"/>
              </a:solidFill>
            </a:ln>
          </p:spPr>
          <p:style>
            <a:lnRef idx="1">
              <a:schemeClr val="accent1"/>
            </a:lnRef>
            <a:fillRef idx="2">
              <a:schemeClr val="accent1"/>
            </a:fillRef>
            <a:effectRef idx="1">
              <a:schemeClr val="accent1"/>
            </a:effectRef>
            <a:fontRef idx="minor">
              <a:schemeClr val="dk1"/>
            </a:fontRef>
          </p:style>
          <p:txBody>
            <a:bodyPr anchor="ctr"/>
            <a:lstStyle/>
            <a:p>
              <a:pPr algn="ctr" eaLnBrk="1" fontAlgn="auto" hangingPunct="1">
                <a:spcBef>
                  <a:spcPts val="0"/>
                </a:spcBef>
                <a:spcAft>
                  <a:spcPts val="0"/>
                </a:spcAft>
                <a:defRPr/>
              </a:pPr>
              <a:endParaRPr lang="fr-FR">
                <a:solidFill>
                  <a:prstClr val="black"/>
                </a:solidFill>
              </a:endParaRPr>
            </a:p>
          </p:txBody>
        </p:sp>
        <p:sp>
          <p:nvSpPr>
            <p:cNvPr id="50185" name="Espace réservé du numéro de diapositive 5">
              <a:extLst>
                <a:ext uri="{FF2B5EF4-FFF2-40B4-BE49-F238E27FC236}">
                  <a16:creationId xmlns:a16="http://schemas.microsoft.com/office/drawing/2014/main" id="{56C7CEC6-25E0-4168-97FA-896B97C0D51D}"/>
                </a:ext>
              </a:extLst>
            </p:cNvPr>
            <p:cNvSpPr txBox="1">
              <a:spLocks noChangeArrowheads="1"/>
            </p:cNvSpPr>
            <p:nvPr/>
          </p:nvSpPr>
          <p:spPr bwMode="auto">
            <a:xfrm flipH="1">
              <a:off x="143612" y="6412856"/>
              <a:ext cx="46794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eaLnBrk="1" hangingPunct="1"/>
              <a:fld id="{9B51EB52-4BB9-4640-8645-F1AE8C342B20}" type="slidenum">
                <a:rPr lang="fr-FR" altLang="fr-FR">
                  <a:solidFill>
                    <a:srgbClr val="007EA4"/>
                  </a:solidFill>
                  <a:latin typeface="Algerian" panose="04020705040A02060702" pitchFamily="82" charset="0"/>
                  <a:ea typeface="Times New Roman" panose="02020603050405020304" pitchFamily="18" charset="0"/>
                  <a:cs typeface="B Arabic Style"/>
                </a:rPr>
                <a:pPr algn="ctr" eaLnBrk="1" hangingPunct="1"/>
                <a:t>24</a:t>
              </a:fld>
              <a:endParaRPr lang="fr-FR" altLang="fr-FR">
                <a:solidFill>
                  <a:srgbClr val="007EA4"/>
                </a:solidFill>
                <a:latin typeface="Algerian" panose="04020705040A02060702" pitchFamily="82" charset="0"/>
                <a:ea typeface="Times New Roman" panose="02020603050405020304" pitchFamily="18" charset="0"/>
                <a:cs typeface="B Arabic Style"/>
              </a:endParaRPr>
            </a:p>
          </p:txBody>
        </p:sp>
      </p:grpSp>
      <p:sp>
        <p:nvSpPr>
          <p:cNvPr id="11" name="ZoneTexte 10">
            <a:extLst>
              <a:ext uri="{FF2B5EF4-FFF2-40B4-BE49-F238E27FC236}">
                <a16:creationId xmlns:a16="http://schemas.microsoft.com/office/drawing/2014/main" id="{39189CAD-C636-4C46-B1C3-BD614365AA22}"/>
              </a:ext>
            </a:extLst>
          </p:cNvPr>
          <p:cNvSpPr txBox="1"/>
          <p:nvPr/>
        </p:nvSpPr>
        <p:spPr>
          <a:xfrm>
            <a:off x="107950" y="207163"/>
            <a:ext cx="4432624" cy="400110"/>
          </a:xfrm>
          <a:prstGeom prst="rect">
            <a:avLst/>
          </a:prstGeom>
          <a:solidFill>
            <a:schemeClr val="accent5">
              <a:lumMod val="20000"/>
              <a:lumOff val="80000"/>
            </a:schemeClr>
          </a:solidFill>
          <a:effectLst>
            <a:glow rad="63500">
              <a:schemeClr val="accent6">
                <a:satMod val="175000"/>
                <a:alpha val="40000"/>
              </a:schemeClr>
            </a:glow>
          </a:effectLst>
        </p:spPr>
        <p:txBody>
          <a:bodyPr wrap="none">
            <a:spAutoFit/>
          </a:bodyPr>
          <a:lstStyle>
            <a:defPPr>
              <a:defRPr lang="fr-FR"/>
            </a:defPPr>
            <a:lvl1pPr eaLnBrk="1" hangingPunct="1">
              <a:defRPr sz="2400" b="1" kern="0" cap="small">
                <a:solidFill>
                  <a:prstClr val="black"/>
                </a:solidFill>
                <a:effectLst>
                  <a:outerShdw blurRad="38100" dist="38100" dir="2700000" algn="tl">
                    <a:srgbClr val="000000">
                      <a:alpha val="43137"/>
                    </a:srgbClr>
                  </a:outerShdw>
                </a:effectLst>
                <a:latin typeface="Arial" charset="0"/>
                <a:cs typeface="Arial" charset="0"/>
              </a:defRPr>
            </a:lvl1pPr>
          </a:lstStyle>
          <a:p>
            <a:r>
              <a:rPr lang="fr-FR" sz="2000" dirty="0"/>
              <a:t>Indice de pollution organique -IPO</a:t>
            </a:r>
          </a:p>
        </p:txBody>
      </p:sp>
    </p:spTree>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02" name="Image 12" descr="C:\Users\RADOUANI\Desktop\Thèse_Tajeddine MANSSOURI\LOGO_FS.jpg">
            <a:extLst>
              <a:ext uri="{FF2B5EF4-FFF2-40B4-BE49-F238E27FC236}">
                <a16:creationId xmlns:a16="http://schemas.microsoft.com/office/drawing/2014/main" id="{72027B73-6FE2-4908-8625-BEFACF21D605}"/>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092950" y="6308725"/>
            <a:ext cx="2033588" cy="547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9506" name="Picture 2">
            <a:extLst>
              <a:ext uri="{FF2B5EF4-FFF2-40B4-BE49-F238E27FC236}">
                <a16:creationId xmlns:a16="http://schemas.microsoft.com/office/drawing/2014/main" id="{7599D0C6-9C13-4AE4-90D6-3864F4D19AA3}"/>
              </a:ext>
            </a:extLst>
          </p:cNvPr>
          <p:cNvPicPr>
            <a:picLocks noChangeAspect="1" noChangeArrowheads="1"/>
          </p:cNvPicPr>
          <p:nvPr/>
        </p:nvPicPr>
        <p:blipFill>
          <a:blip r:embed="rId3" cstate="print"/>
          <a:srcRect/>
          <a:stretch>
            <a:fillRect/>
          </a:stretch>
        </p:blipFill>
        <p:spPr bwMode="auto">
          <a:xfrm>
            <a:off x="971600" y="753696"/>
            <a:ext cx="3782607" cy="2675777"/>
          </a:xfrm>
          <a:prstGeom prst="rect">
            <a:avLst/>
          </a:prstGeom>
          <a:ln w="12700">
            <a:solidFill>
              <a:schemeClr val="tx1"/>
            </a:solidFill>
          </a:ln>
          <a:effectLst>
            <a:outerShdw blurRad="292100" dist="139700" dir="2700000" algn="tl" rotWithShape="0">
              <a:srgbClr val="333333">
                <a:alpha val="65000"/>
              </a:srgbClr>
            </a:outerShdw>
          </a:effectLst>
        </p:spPr>
      </p:pic>
      <p:pic>
        <p:nvPicPr>
          <p:cNvPr id="149507" name="Picture 3">
            <a:extLst>
              <a:ext uri="{FF2B5EF4-FFF2-40B4-BE49-F238E27FC236}">
                <a16:creationId xmlns:a16="http://schemas.microsoft.com/office/drawing/2014/main" id="{91E522C4-315D-4432-847F-CAAAABA9D1DD}"/>
              </a:ext>
            </a:extLst>
          </p:cNvPr>
          <p:cNvPicPr>
            <a:picLocks noChangeAspect="1" noChangeArrowheads="1"/>
          </p:cNvPicPr>
          <p:nvPr/>
        </p:nvPicPr>
        <p:blipFill>
          <a:blip r:embed="rId4" cstate="print"/>
          <a:srcRect/>
          <a:stretch>
            <a:fillRect/>
          </a:stretch>
        </p:blipFill>
        <p:spPr bwMode="auto">
          <a:xfrm>
            <a:off x="971600" y="3547711"/>
            <a:ext cx="3782607" cy="2674783"/>
          </a:xfrm>
          <a:prstGeom prst="rect">
            <a:avLst/>
          </a:prstGeom>
          <a:ln w="12700">
            <a:solidFill>
              <a:schemeClr val="tx1"/>
            </a:solidFill>
          </a:ln>
          <a:effectLst>
            <a:outerShdw blurRad="292100" dist="139700" dir="2700000" algn="tl" rotWithShape="0">
              <a:srgbClr val="333333">
                <a:alpha val="65000"/>
              </a:srgbClr>
            </a:outerShdw>
          </a:effectLst>
        </p:spPr>
      </p:pic>
      <p:sp>
        <p:nvSpPr>
          <p:cNvPr id="51205" name="Rectangle 4">
            <a:extLst>
              <a:ext uri="{FF2B5EF4-FFF2-40B4-BE49-F238E27FC236}">
                <a16:creationId xmlns:a16="http://schemas.microsoft.com/office/drawing/2014/main" id="{6ACC8C0E-BC6C-4069-9876-EE7E866B532F}"/>
              </a:ext>
            </a:extLst>
          </p:cNvPr>
          <p:cNvSpPr>
            <a:spLocks noChangeArrowheads="1"/>
          </p:cNvSpPr>
          <p:nvPr/>
        </p:nvSpPr>
        <p:spPr bwMode="auto">
          <a:xfrm>
            <a:off x="4860032" y="870055"/>
            <a:ext cx="4104456" cy="48013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FontTx/>
              <a:buNone/>
            </a:pPr>
            <a:r>
              <a:rPr lang="fr-FR" altLang="fr-FR" sz="1800" dirty="0">
                <a:latin typeface="Tw Cen MT" panose="020B0602020104020603" pitchFamily="34" charset="0"/>
              </a:rPr>
              <a:t>Durant les deux compagnes de mai-juin et de juillet-août: </a:t>
            </a:r>
          </a:p>
          <a:p>
            <a:pPr algn="just" eaLnBrk="1" hangingPunct="1">
              <a:spcBef>
                <a:spcPct val="0"/>
              </a:spcBef>
              <a:buFontTx/>
              <a:buNone/>
            </a:pPr>
            <a:endParaRPr lang="fr-FR" altLang="fr-FR" sz="1800" dirty="0">
              <a:latin typeface="Tw Cen MT" panose="020B0602020104020603" pitchFamily="34" charset="0"/>
            </a:endParaRPr>
          </a:p>
          <a:p>
            <a:pPr algn="just" eaLnBrk="1" hangingPunct="1">
              <a:spcBef>
                <a:spcPct val="0"/>
              </a:spcBef>
              <a:buFont typeface="Wingdings" panose="05000000000000000000" pitchFamily="2" charset="2"/>
              <a:buChar char="ü"/>
            </a:pPr>
            <a:r>
              <a:rPr lang="fr-FR" altLang="fr-FR" sz="1800" dirty="0">
                <a:latin typeface="Tw Cen MT" panose="020B0602020104020603" pitchFamily="34" charset="0"/>
              </a:rPr>
              <a:t> 86,36% du total d’échantillons d’eaux étudiées, présentent une pollution organique faible à nulle, les valeurs calculées du IPO se situent entre 4 à 5.</a:t>
            </a:r>
          </a:p>
          <a:p>
            <a:pPr algn="just" eaLnBrk="1" hangingPunct="1">
              <a:spcBef>
                <a:spcPct val="0"/>
              </a:spcBef>
              <a:buFontTx/>
              <a:buNone/>
            </a:pPr>
            <a:endParaRPr lang="fr-FR" altLang="fr-FR" sz="1800" dirty="0">
              <a:latin typeface="Tw Cen MT" panose="020B0602020104020603" pitchFamily="34" charset="0"/>
            </a:endParaRPr>
          </a:p>
          <a:p>
            <a:pPr algn="just" eaLnBrk="1" hangingPunct="1">
              <a:spcBef>
                <a:spcPct val="0"/>
              </a:spcBef>
              <a:buFont typeface="Wingdings" panose="05000000000000000000" pitchFamily="2" charset="2"/>
              <a:buChar char="ü"/>
            </a:pPr>
            <a:r>
              <a:rPr lang="fr-FR" altLang="fr-FR" sz="1800" dirty="0">
                <a:latin typeface="Tw Cen MT" panose="020B0602020104020603" pitchFamily="34" charset="0"/>
              </a:rPr>
              <a:t> 13,63% d’échantillons restants appartiennent aux classes de pollution organique forte pour la station de </a:t>
            </a:r>
            <a:r>
              <a:rPr lang="fr-FR" altLang="fr-FR" sz="1800" dirty="0" err="1">
                <a:latin typeface="Tw Cen MT" panose="020B0602020104020603" pitchFamily="34" charset="0"/>
              </a:rPr>
              <a:t>Zaida</a:t>
            </a:r>
            <a:r>
              <a:rPr lang="fr-FR" altLang="fr-FR" sz="1800" dirty="0">
                <a:latin typeface="Tw Cen MT" panose="020B0602020104020603" pitchFamily="34" charset="0"/>
              </a:rPr>
              <a:t> (M6) et modérée pour la station de </a:t>
            </a:r>
            <a:r>
              <a:rPr lang="fr-FR" altLang="fr-FR" sz="1800" dirty="0" err="1">
                <a:latin typeface="Tw Cen MT" panose="020B0602020104020603" pitchFamily="34" charset="0"/>
              </a:rPr>
              <a:t>Missour</a:t>
            </a:r>
            <a:r>
              <a:rPr lang="fr-FR" altLang="fr-FR" sz="1800" dirty="0">
                <a:latin typeface="Tw Cen MT" panose="020B0602020104020603" pitchFamily="34" charset="0"/>
              </a:rPr>
              <a:t> (M12) et Moulouya Aval Melloulou (M16) avec des valeurs comprises entre 2 à 3,7durant la compagne de mai-juin et entre 2 à 3 durant la compagne de juillet-août.</a:t>
            </a:r>
          </a:p>
        </p:txBody>
      </p:sp>
      <p:grpSp>
        <p:nvGrpSpPr>
          <p:cNvPr id="51206" name="Groupe 6">
            <a:extLst>
              <a:ext uri="{FF2B5EF4-FFF2-40B4-BE49-F238E27FC236}">
                <a16:creationId xmlns:a16="http://schemas.microsoft.com/office/drawing/2014/main" id="{6D381802-8401-4F05-9E0A-AC56CEF2B124}"/>
              </a:ext>
            </a:extLst>
          </p:cNvPr>
          <p:cNvGrpSpPr>
            <a:grpSpLocks/>
          </p:cNvGrpSpPr>
          <p:nvPr/>
        </p:nvGrpSpPr>
        <p:grpSpPr bwMode="auto">
          <a:xfrm>
            <a:off x="133350" y="6351588"/>
            <a:ext cx="468313" cy="369887"/>
            <a:chOff x="143612" y="6412856"/>
            <a:chExt cx="467948" cy="369332"/>
          </a:xfrm>
        </p:grpSpPr>
        <p:sp>
          <p:nvSpPr>
            <p:cNvPr id="9" name="Ellipse 3">
              <a:extLst>
                <a:ext uri="{FF2B5EF4-FFF2-40B4-BE49-F238E27FC236}">
                  <a16:creationId xmlns:a16="http://schemas.microsoft.com/office/drawing/2014/main" id="{89FC9A1C-8EC5-4FE7-AEFB-8D3C31894C62}"/>
                </a:ext>
              </a:extLst>
            </p:cNvPr>
            <p:cNvSpPr>
              <a:spLocks noChangeAspect="1"/>
            </p:cNvSpPr>
            <p:nvPr/>
          </p:nvSpPr>
          <p:spPr>
            <a:xfrm>
              <a:off x="197545" y="6417611"/>
              <a:ext cx="360082" cy="359822"/>
            </a:xfrm>
            <a:prstGeom prst="ellipse">
              <a:avLst/>
            </a:prstGeom>
            <a:solidFill>
              <a:schemeClr val="bg1"/>
            </a:solidFill>
            <a:ln>
              <a:solidFill>
                <a:srgbClr val="007CA7"/>
              </a:solidFill>
            </a:ln>
          </p:spPr>
          <p:style>
            <a:lnRef idx="1">
              <a:schemeClr val="accent1"/>
            </a:lnRef>
            <a:fillRef idx="2">
              <a:schemeClr val="accent1"/>
            </a:fillRef>
            <a:effectRef idx="1">
              <a:schemeClr val="accent1"/>
            </a:effectRef>
            <a:fontRef idx="minor">
              <a:schemeClr val="dk1"/>
            </a:fontRef>
          </p:style>
          <p:txBody>
            <a:bodyPr anchor="ctr"/>
            <a:lstStyle/>
            <a:p>
              <a:pPr algn="ctr" eaLnBrk="1" fontAlgn="auto" hangingPunct="1">
                <a:spcBef>
                  <a:spcPts val="0"/>
                </a:spcBef>
                <a:spcAft>
                  <a:spcPts val="0"/>
                </a:spcAft>
                <a:defRPr/>
              </a:pPr>
              <a:endParaRPr lang="fr-FR">
                <a:solidFill>
                  <a:prstClr val="black"/>
                </a:solidFill>
              </a:endParaRPr>
            </a:p>
          </p:txBody>
        </p:sp>
        <p:sp>
          <p:nvSpPr>
            <p:cNvPr id="51208" name="Espace réservé du numéro de diapositive 5">
              <a:extLst>
                <a:ext uri="{FF2B5EF4-FFF2-40B4-BE49-F238E27FC236}">
                  <a16:creationId xmlns:a16="http://schemas.microsoft.com/office/drawing/2014/main" id="{0E56E155-592B-4798-BA87-C4D9113656CE}"/>
                </a:ext>
              </a:extLst>
            </p:cNvPr>
            <p:cNvSpPr txBox="1">
              <a:spLocks noChangeArrowheads="1"/>
            </p:cNvSpPr>
            <p:nvPr/>
          </p:nvSpPr>
          <p:spPr bwMode="auto">
            <a:xfrm flipH="1">
              <a:off x="143612" y="6412856"/>
              <a:ext cx="46794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eaLnBrk="1" hangingPunct="1"/>
              <a:fld id="{2355F2AC-081E-4CF9-B843-ABC4C8EE285B}" type="slidenum">
                <a:rPr lang="fr-FR" altLang="fr-FR">
                  <a:solidFill>
                    <a:srgbClr val="007EA4"/>
                  </a:solidFill>
                  <a:latin typeface="Algerian" panose="04020705040A02060702" pitchFamily="82" charset="0"/>
                  <a:ea typeface="Times New Roman" panose="02020603050405020304" pitchFamily="18" charset="0"/>
                  <a:cs typeface="B Arabic Style"/>
                </a:rPr>
                <a:pPr algn="ctr" eaLnBrk="1" hangingPunct="1"/>
                <a:t>25</a:t>
              </a:fld>
              <a:endParaRPr lang="fr-FR" altLang="fr-FR">
                <a:solidFill>
                  <a:srgbClr val="007EA4"/>
                </a:solidFill>
                <a:latin typeface="Algerian" panose="04020705040A02060702" pitchFamily="82" charset="0"/>
                <a:ea typeface="Times New Roman" panose="02020603050405020304" pitchFamily="18" charset="0"/>
                <a:cs typeface="B Arabic Style"/>
              </a:endParaRPr>
            </a:p>
          </p:txBody>
        </p:sp>
      </p:grpSp>
      <p:sp>
        <p:nvSpPr>
          <p:cNvPr id="10" name="ZoneTexte 9">
            <a:extLst>
              <a:ext uri="{FF2B5EF4-FFF2-40B4-BE49-F238E27FC236}">
                <a16:creationId xmlns:a16="http://schemas.microsoft.com/office/drawing/2014/main" id="{E9F73BBB-B5F2-42FB-A839-F70BE7D16DC5}"/>
              </a:ext>
            </a:extLst>
          </p:cNvPr>
          <p:cNvSpPr txBox="1"/>
          <p:nvPr/>
        </p:nvSpPr>
        <p:spPr>
          <a:xfrm>
            <a:off x="107950" y="207163"/>
            <a:ext cx="4432624" cy="400110"/>
          </a:xfrm>
          <a:prstGeom prst="rect">
            <a:avLst/>
          </a:prstGeom>
          <a:solidFill>
            <a:schemeClr val="accent5">
              <a:lumMod val="20000"/>
              <a:lumOff val="80000"/>
            </a:schemeClr>
          </a:solidFill>
          <a:effectLst>
            <a:glow rad="63500">
              <a:schemeClr val="accent6">
                <a:satMod val="175000"/>
                <a:alpha val="40000"/>
              </a:schemeClr>
            </a:glow>
          </a:effectLst>
        </p:spPr>
        <p:txBody>
          <a:bodyPr wrap="none">
            <a:spAutoFit/>
          </a:bodyPr>
          <a:lstStyle>
            <a:defPPr>
              <a:defRPr lang="fr-FR"/>
            </a:defPPr>
            <a:lvl1pPr eaLnBrk="1" hangingPunct="1">
              <a:defRPr sz="2400" b="1" kern="0" cap="small">
                <a:solidFill>
                  <a:prstClr val="black"/>
                </a:solidFill>
                <a:effectLst>
                  <a:outerShdw blurRad="38100" dist="38100" dir="2700000" algn="tl">
                    <a:srgbClr val="000000">
                      <a:alpha val="43137"/>
                    </a:srgbClr>
                  </a:outerShdw>
                </a:effectLst>
                <a:latin typeface="Arial" charset="0"/>
                <a:cs typeface="Arial" charset="0"/>
              </a:defRPr>
            </a:lvl1pPr>
          </a:lstStyle>
          <a:p>
            <a:r>
              <a:rPr lang="fr-FR" sz="2000" dirty="0"/>
              <a:t>Indice de pollution organique -IPO</a:t>
            </a:r>
          </a:p>
        </p:txBody>
      </p:sp>
    </p:spTree>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2226" name="Image 12" descr="C:\Users\RADOUANI\Desktop\Thèse_Tajeddine MANSSOURI\LOGO_FS.jpg">
            <a:extLst>
              <a:ext uri="{FF2B5EF4-FFF2-40B4-BE49-F238E27FC236}">
                <a16:creationId xmlns:a16="http://schemas.microsoft.com/office/drawing/2014/main" id="{ED89DA37-A0F6-45F2-8329-35031867A8F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092950" y="6308725"/>
            <a:ext cx="2033588" cy="547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0530" name="Picture 2">
            <a:extLst>
              <a:ext uri="{FF2B5EF4-FFF2-40B4-BE49-F238E27FC236}">
                <a16:creationId xmlns:a16="http://schemas.microsoft.com/office/drawing/2014/main" id="{99F16C76-7182-433D-A144-8AD7600EFF49}"/>
              </a:ext>
            </a:extLst>
          </p:cNvPr>
          <p:cNvPicPr>
            <a:picLocks noChangeAspect="1" noChangeArrowheads="1"/>
          </p:cNvPicPr>
          <p:nvPr/>
        </p:nvPicPr>
        <p:blipFill>
          <a:blip r:embed="rId3" cstate="print">
            <a:clrChange>
              <a:clrFrom>
                <a:srgbClr val="FFFFFF"/>
              </a:clrFrom>
              <a:clrTo>
                <a:srgbClr val="FFFFFF">
                  <a:alpha val="0"/>
                </a:srgbClr>
              </a:clrTo>
            </a:clrChange>
          </a:blip>
          <a:srcRect/>
          <a:stretch>
            <a:fillRect/>
          </a:stretch>
        </p:blipFill>
        <p:spPr bwMode="auto">
          <a:xfrm>
            <a:off x="590158" y="1763949"/>
            <a:ext cx="4251771" cy="3240261"/>
          </a:xfrm>
          <a:prstGeom prst="rect">
            <a:avLst/>
          </a:prstGeom>
          <a:ln w="12700">
            <a:solidFill>
              <a:schemeClr val="tx1"/>
            </a:solidFill>
          </a:ln>
          <a:effectLst>
            <a:outerShdw blurRad="292100" dist="139700" dir="2700000" algn="tl" rotWithShape="0">
              <a:srgbClr val="333333">
                <a:alpha val="65000"/>
              </a:srgbClr>
            </a:outerShdw>
          </a:effectLst>
        </p:spPr>
      </p:pic>
      <p:sp>
        <p:nvSpPr>
          <p:cNvPr id="52228" name="Rectangle 3">
            <a:extLst>
              <a:ext uri="{FF2B5EF4-FFF2-40B4-BE49-F238E27FC236}">
                <a16:creationId xmlns:a16="http://schemas.microsoft.com/office/drawing/2014/main" id="{5A0D116F-138E-4937-83B5-3C674A54F263}"/>
              </a:ext>
            </a:extLst>
          </p:cNvPr>
          <p:cNvSpPr>
            <a:spLocks noChangeArrowheads="1"/>
          </p:cNvSpPr>
          <p:nvPr/>
        </p:nvSpPr>
        <p:spPr bwMode="auto">
          <a:xfrm>
            <a:off x="450056" y="630292"/>
            <a:ext cx="8243887"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FontTx/>
              <a:buNone/>
            </a:pPr>
            <a:r>
              <a:rPr lang="fr-FR" altLang="fr-FR" sz="1800" b="1" i="1" dirty="0">
                <a:latin typeface="Tw Cen MT" panose="020B0602020104020603" pitchFamily="34" charset="0"/>
              </a:rPr>
              <a:t>Evolution spatiotemporelle de l’IPO des eaux superficielles de l’oued Moulouya durant les trois campagnes de 2014</a:t>
            </a:r>
            <a:endParaRPr lang="fr-FR" altLang="fr-FR" sz="1800" dirty="0">
              <a:latin typeface="Tw Cen MT" panose="020B0602020104020603" pitchFamily="34" charset="0"/>
            </a:endParaRPr>
          </a:p>
        </p:txBody>
      </p:sp>
      <p:sp>
        <p:nvSpPr>
          <p:cNvPr id="52229" name="Rectangle 4">
            <a:extLst>
              <a:ext uri="{FF2B5EF4-FFF2-40B4-BE49-F238E27FC236}">
                <a16:creationId xmlns:a16="http://schemas.microsoft.com/office/drawing/2014/main" id="{50B98DE2-4859-4523-9EDF-EEB495B090EE}"/>
              </a:ext>
            </a:extLst>
          </p:cNvPr>
          <p:cNvSpPr>
            <a:spLocks noChangeArrowheads="1"/>
          </p:cNvSpPr>
          <p:nvPr/>
        </p:nvSpPr>
        <p:spPr bwMode="auto">
          <a:xfrm>
            <a:off x="5148610" y="1492304"/>
            <a:ext cx="3888680" cy="3693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just" eaLnBrk="1" hangingPunct="1">
              <a:spcBef>
                <a:spcPct val="0"/>
              </a:spcBef>
              <a:buFontTx/>
              <a:buNone/>
            </a:pPr>
            <a:r>
              <a:rPr lang="fr-FR" altLang="fr-FR" sz="1800" dirty="0">
                <a:latin typeface="Tw Cen MT" panose="020B0602020104020603" pitchFamily="34" charset="0"/>
              </a:rPr>
              <a:t>A la lumière des résultats obtenus par la représentation graphique, Il paraît clairement qu’on distingue  une contamination aux niveaux des eaux superficielles de l’oued Moulouya :</a:t>
            </a:r>
          </a:p>
          <a:p>
            <a:pPr algn="just" eaLnBrk="1" hangingPunct="1">
              <a:spcBef>
                <a:spcPct val="0"/>
              </a:spcBef>
              <a:buFontTx/>
              <a:buNone/>
            </a:pPr>
            <a:endParaRPr lang="fr-FR" altLang="fr-FR" sz="1800" dirty="0">
              <a:latin typeface="Tw Cen MT" panose="020B0602020104020603" pitchFamily="34" charset="0"/>
            </a:endParaRPr>
          </a:p>
          <a:p>
            <a:pPr algn="just" eaLnBrk="1" hangingPunct="1">
              <a:spcBef>
                <a:spcPct val="0"/>
              </a:spcBef>
              <a:buFontTx/>
              <a:buBlip>
                <a:blip r:embed="rId4"/>
              </a:buBlip>
            </a:pPr>
            <a:r>
              <a:rPr lang="fr-FR" altLang="fr-FR" sz="1800" dirty="0">
                <a:latin typeface="Tw Cen MT" panose="020B0602020104020603" pitchFamily="34" charset="0"/>
              </a:rPr>
              <a:t>Une période estivale (juillet-août) où la pollution organique est plus forte au niveau des stations de </a:t>
            </a:r>
            <a:r>
              <a:rPr lang="fr-FR" altLang="fr-FR" sz="1800" dirty="0" err="1">
                <a:latin typeface="Tw Cen MT" panose="020B0602020104020603" pitchFamily="34" charset="0"/>
              </a:rPr>
              <a:t>Zaida</a:t>
            </a:r>
            <a:r>
              <a:rPr lang="fr-FR" altLang="fr-FR" sz="1800" dirty="0">
                <a:latin typeface="Tw Cen MT" panose="020B0602020104020603" pitchFamily="34" charset="0"/>
              </a:rPr>
              <a:t> (M6) de </a:t>
            </a:r>
            <a:r>
              <a:rPr lang="fr-FR" altLang="fr-FR" sz="1800" dirty="0" err="1">
                <a:latin typeface="Tw Cen MT" panose="020B0602020104020603" pitchFamily="34" charset="0"/>
              </a:rPr>
              <a:t>Missour</a:t>
            </a:r>
            <a:r>
              <a:rPr lang="fr-FR" altLang="fr-FR" sz="1800" dirty="0">
                <a:latin typeface="Tw Cen MT" panose="020B0602020104020603" pitchFamily="34" charset="0"/>
              </a:rPr>
              <a:t> (M12) et de Moulouya Aval Melloulou (M16) avec les valeurs d’indice de pollution organique faibles </a:t>
            </a:r>
          </a:p>
          <a:p>
            <a:pPr algn="just" eaLnBrk="1" hangingPunct="1">
              <a:spcBef>
                <a:spcPct val="0"/>
              </a:spcBef>
              <a:buFontTx/>
              <a:buNone/>
            </a:pPr>
            <a:r>
              <a:rPr lang="fr-FR" altLang="fr-FR" sz="1800" dirty="0">
                <a:latin typeface="Tw Cen MT" panose="020B0602020104020603" pitchFamily="34" charset="0"/>
              </a:rPr>
              <a:t>(2 ≤IPO ≤3),</a:t>
            </a:r>
          </a:p>
        </p:txBody>
      </p:sp>
      <p:sp>
        <p:nvSpPr>
          <p:cNvPr id="52230" name="Rectangle 6">
            <a:extLst>
              <a:ext uri="{FF2B5EF4-FFF2-40B4-BE49-F238E27FC236}">
                <a16:creationId xmlns:a16="http://schemas.microsoft.com/office/drawing/2014/main" id="{3D42E5B9-D1A1-44DA-AD5A-C93FDBEF4365}"/>
              </a:ext>
            </a:extLst>
          </p:cNvPr>
          <p:cNvSpPr>
            <a:spLocks noChangeArrowheads="1"/>
          </p:cNvSpPr>
          <p:nvPr/>
        </p:nvSpPr>
        <p:spPr bwMode="auto">
          <a:xfrm>
            <a:off x="1187450" y="5446713"/>
            <a:ext cx="7849840"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just" eaLnBrk="1" hangingPunct="1">
              <a:spcBef>
                <a:spcPct val="0"/>
              </a:spcBef>
              <a:buFontTx/>
              <a:buBlip>
                <a:blip r:embed="rId4"/>
              </a:buBlip>
            </a:pPr>
            <a:r>
              <a:rPr lang="fr-FR" altLang="fr-FR" sz="1800" dirty="0">
                <a:latin typeface="Tw Cen MT" panose="020B0602020104020603" pitchFamily="34" charset="0"/>
              </a:rPr>
              <a:t> Une période hivernale avec des valeurs d’indice de pollution organique permettent de placer ces eaux dans la classe médiocre (3 ≤IPO≤ 3,7),</a:t>
            </a:r>
          </a:p>
        </p:txBody>
      </p:sp>
      <p:grpSp>
        <p:nvGrpSpPr>
          <p:cNvPr id="52231" name="Groupe 6">
            <a:extLst>
              <a:ext uri="{FF2B5EF4-FFF2-40B4-BE49-F238E27FC236}">
                <a16:creationId xmlns:a16="http://schemas.microsoft.com/office/drawing/2014/main" id="{C49D4F8F-ECDF-4EAC-9DF3-FEFBEEC4C66A}"/>
              </a:ext>
            </a:extLst>
          </p:cNvPr>
          <p:cNvGrpSpPr>
            <a:grpSpLocks/>
          </p:cNvGrpSpPr>
          <p:nvPr/>
        </p:nvGrpSpPr>
        <p:grpSpPr bwMode="auto">
          <a:xfrm>
            <a:off x="133350" y="6351588"/>
            <a:ext cx="468313" cy="369887"/>
            <a:chOff x="143612" y="6412856"/>
            <a:chExt cx="467948" cy="369332"/>
          </a:xfrm>
        </p:grpSpPr>
        <p:sp>
          <p:nvSpPr>
            <p:cNvPr id="10" name="Ellipse 3">
              <a:extLst>
                <a:ext uri="{FF2B5EF4-FFF2-40B4-BE49-F238E27FC236}">
                  <a16:creationId xmlns:a16="http://schemas.microsoft.com/office/drawing/2014/main" id="{516CA4E6-54E3-4776-BAA9-10241D380143}"/>
                </a:ext>
              </a:extLst>
            </p:cNvPr>
            <p:cNvSpPr>
              <a:spLocks noChangeAspect="1"/>
            </p:cNvSpPr>
            <p:nvPr/>
          </p:nvSpPr>
          <p:spPr>
            <a:xfrm>
              <a:off x="197545" y="6417611"/>
              <a:ext cx="360082" cy="359822"/>
            </a:xfrm>
            <a:prstGeom prst="ellipse">
              <a:avLst/>
            </a:prstGeom>
            <a:solidFill>
              <a:schemeClr val="bg1"/>
            </a:solidFill>
            <a:ln>
              <a:solidFill>
                <a:srgbClr val="007CA7"/>
              </a:solidFill>
            </a:ln>
          </p:spPr>
          <p:style>
            <a:lnRef idx="1">
              <a:schemeClr val="accent1"/>
            </a:lnRef>
            <a:fillRef idx="2">
              <a:schemeClr val="accent1"/>
            </a:fillRef>
            <a:effectRef idx="1">
              <a:schemeClr val="accent1"/>
            </a:effectRef>
            <a:fontRef idx="minor">
              <a:schemeClr val="dk1"/>
            </a:fontRef>
          </p:style>
          <p:txBody>
            <a:bodyPr anchor="ctr"/>
            <a:lstStyle/>
            <a:p>
              <a:pPr algn="ctr" eaLnBrk="1" fontAlgn="auto" hangingPunct="1">
                <a:spcBef>
                  <a:spcPts val="0"/>
                </a:spcBef>
                <a:spcAft>
                  <a:spcPts val="0"/>
                </a:spcAft>
                <a:defRPr/>
              </a:pPr>
              <a:endParaRPr lang="fr-FR">
                <a:solidFill>
                  <a:prstClr val="black"/>
                </a:solidFill>
              </a:endParaRPr>
            </a:p>
          </p:txBody>
        </p:sp>
        <p:sp>
          <p:nvSpPr>
            <p:cNvPr id="52233" name="Espace réservé du numéro de diapositive 5">
              <a:extLst>
                <a:ext uri="{FF2B5EF4-FFF2-40B4-BE49-F238E27FC236}">
                  <a16:creationId xmlns:a16="http://schemas.microsoft.com/office/drawing/2014/main" id="{05DD4113-D9EE-495F-9EFB-AC894143F79B}"/>
                </a:ext>
              </a:extLst>
            </p:cNvPr>
            <p:cNvSpPr txBox="1">
              <a:spLocks noChangeArrowheads="1"/>
            </p:cNvSpPr>
            <p:nvPr/>
          </p:nvSpPr>
          <p:spPr bwMode="auto">
            <a:xfrm flipH="1">
              <a:off x="143612" y="6412856"/>
              <a:ext cx="46794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eaLnBrk="1" hangingPunct="1"/>
              <a:fld id="{0EA67427-1641-47F2-8096-CFEBF9A2F103}" type="slidenum">
                <a:rPr lang="fr-FR" altLang="fr-FR">
                  <a:solidFill>
                    <a:srgbClr val="007EA4"/>
                  </a:solidFill>
                  <a:latin typeface="Algerian" panose="04020705040A02060702" pitchFamily="82" charset="0"/>
                  <a:ea typeface="Times New Roman" panose="02020603050405020304" pitchFamily="18" charset="0"/>
                  <a:cs typeface="B Arabic Style"/>
                </a:rPr>
                <a:pPr algn="ctr" eaLnBrk="1" hangingPunct="1"/>
                <a:t>26</a:t>
              </a:fld>
              <a:endParaRPr lang="fr-FR" altLang="fr-FR">
                <a:solidFill>
                  <a:srgbClr val="007EA4"/>
                </a:solidFill>
                <a:latin typeface="Algerian" panose="04020705040A02060702" pitchFamily="82" charset="0"/>
                <a:ea typeface="Times New Roman" panose="02020603050405020304" pitchFamily="18" charset="0"/>
                <a:cs typeface="B Arabic Style"/>
              </a:endParaRPr>
            </a:p>
          </p:txBody>
        </p:sp>
      </p:grpSp>
      <p:sp>
        <p:nvSpPr>
          <p:cNvPr id="11" name="ZoneTexte 10">
            <a:extLst>
              <a:ext uri="{FF2B5EF4-FFF2-40B4-BE49-F238E27FC236}">
                <a16:creationId xmlns:a16="http://schemas.microsoft.com/office/drawing/2014/main" id="{30DB98F0-52E7-4F97-A0BF-AC687D483EAF}"/>
              </a:ext>
            </a:extLst>
          </p:cNvPr>
          <p:cNvSpPr txBox="1"/>
          <p:nvPr/>
        </p:nvSpPr>
        <p:spPr>
          <a:xfrm>
            <a:off x="107950" y="207163"/>
            <a:ext cx="4432624" cy="400110"/>
          </a:xfrm>
          <a:prstGeom prst="rect">
            <a:avLst/>
          </a:prstGeom>
          <a:solidFill>
            <a:schemeClr val="accent5">
              <a:lumMod val="20000"/>
              <a:lumOff val="80000"/>
            </a:schemeClr>
          </a:solidFill>
          <a:effectLst>
            <a:glow rad="63500">
              <a:schemeClr val="accent6">
                <a:satMod val="175000"/>
                <a:alpha val="40000"/>
              </a:schemeClr>
            </a:glow>
          </a:effectLst>
        </p:spPr>
        <p:txBody>
          <a:bodyPr wrap="none">
            <a:spAutoFit/>
          </a:bodyPr>
          <a:lstStyle>
            <a:defPPr>
              <a:defRPr lang="fr-FR"/>
            </a:defPPr>
            <a:lvl1pPr eaLnBrk="1" hangingPunct="1">
              <a:defRPr sz="2400" b="1" kern="0" cap="small">
                <a:solidFill>
                  <a:prstClr val="black"/>
                </a:solidFill>
                <a:effectLst>
                  <a:outerShdw blurRad="38100" dist="38100" dir="2700000" algn="tl">
                    <a:srgbClr val="000000">
                      <a:alpha val="43137"/>
                    </a:srgbClr>
                  </a:outerShdw>
                </a:effectLst>
                <a:latin typeface="Arial" charset="0"/>
                <a:cs typeface="Arial" charset="0"/>
              </a:defRPr>
            </a:lvl1pPr>
          </a:lstStyle>
          <a:p>
            <a:r>
              <a:rPr lang="fr-FR" sz="2000" dirty="0"/>
              <a:t>Indice de pollution organique -IPO</a:t>
            </a:r>
          </a:p>
        </p:txBody>
      </p:sp>
    </p:spTree>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5298" name="Image 12" descr="C:\Users\RADOUANI\Desktop\Thèse_Tajeddine MANSSOURI\LOGO_FS.jpg">
            <a:extLst>
              <a:ext uri="{FF2B5EF4-FFF2-40B4-BE49-F238E27FC236}">
                <a16:creationId xmlns:a16="http://schemas.microsoft.com/office/drawing/2014/main" id="{E29E1D40-0CCB-4A6F-B494-86F4CF00E90E}"/>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092950" y="6294438"/>
            <a:ext cx="2033588" cy="547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5299" name="Espace réservé du contenu 2">
            <a:extLst>
              <a:ext uri="{FF2B5EF4-FFF2-40B4-BE49-F238E27FC236}">
                <a16:creationId xmlns:a16="http://schemas.microsoft.com/office/drawing/2014/main" id="{47AA1C16-49E0-4C26-88D1-93063A5C22E6}"/>
              </a:ext>
            </a:extLst>
          </p:cNvPr>
          <p:cNvSpPr txBox="1">
            <a:spLocks/>
          </p:cNvSpPr>
          <p:nvPr/>
        </p:nvSpPr>
        <p:spPr bwMode="auto">
          <a:xfrm>
            <a:off x="504825" y="1268809"/>
            <a:ext cx="8170863" cy="1008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just" eaLnBrk="1" hangingPunct="1">
              <a:lnSpc>
                <a:spcPct val="150000"/>
              </a:lnSpc>
              <a:buFont typeface="Arial" panose="020B0604020202020204" pitchFamily="34" charset="0"/>
              <a:buNone/>
            </a:pPr>
            <a:r>
              <a:rPr lang="fr-FR" altLang="fr-FR" sz="1800">
                <a:latin typeface="Arial" panose="020B0604020202020204" pitchFamily="34" charset="0"/>
              </a:rPr>
              <a:t>Un neurone est une cellule capable de transmettre des informations à d’autres neurones à travers ses différentes  connexions (synapses).</a:t>
            </a:r>
          </a:p>
        </p:txBody>
      </p:sp>
      <p:pic>
        <p:nvPicPr>
          <p:cNvPr id="55301" name="Picture 1">
            <a:extLst>
              <a:ext uri="{FF2B5EF4-FFF2-40B4-BE49-F238E27FC236}">
                <a16:creationId xmlns:a16="http://schemas.microsoft.com/office/drawing/2014/main" id="{29C3A74F-F0A2-4268-BCDE-84ADB57DD527}"/>
              </a:ext>
            </a:extLst>
          </p:cNvPr>
          <p:cNvPicPr>
            <a:picLocks noChangeAspect="1" noChangeArrowheads="1"/>
          </p:cNvPicPr>
          <p:nvPr/>
        </p:nvPicPr>
        <p:blipFill>
          <a:blip r:embed="rId4"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158875" y="2374900"/>
            <a:ext cx="7158038" cy="3357563"/>
          </a:xfrm>
          <a:prstGeom prst="rect">
            <a:avLst/>
          </a:prstGeom>
          <a:noFill/>
          <a:ln w="9525">
            <a:solidFill>
              <a:srgbClr val="002060"/>
            </a:solidFill>
            <a:miter lim="800000"/>
            <a:headEnd/>
            <a:tailEnd/>
          </a:ln>
          <a:extLst>
            <a:ext uri="{909E8E84-426E-40DD-AFC4-6F175D3DCCD1}">
              <a14:hiddenFill xmlns:a14="http://schemas.microsoft.com/office/drawing/2010/main">
                <a:solidFill>
                  <a:srgbClr val="FFFFFF"/>
                </a:solidFill>
              </a14:hiddenFill>
            </a:ext>
          </a:extLst>
        </p:spPr>
      </p:pic>
      <p:grpSp>
        <p:nvGrpSpPr>
          <p:cNvPr id="55302" name="Groupe 6">
            <a:extLst>
              <a:ext uri="{FF2B5EF4-FFF2-40B4-BE49-F238E27FC236}">
                <a16:creationId xmlns:a16="http://schemas.microsoft.com/office/drawing/2014/main" id="{71E6D6C8-3F63-4259-9475-9E445237C232}"/>
              </a:ext>
            </a:extLst>
          </p:cNvPr>
          <p:cNvGrpSpPr>
            <a:grpSpLocks/>
          </p:cNvGrpSpPr>
          <p:nvPr/>
        </p:nvGrpSpPr>
        <p:grpSpPr bwMode="auto">
          <a:xfrm>
            <a:off x="133350" y="6351588"/>
            <a:ext cx="468313" cy="369887"/>
            <a:chOff x="143612" y="6412856"/>
            <a:chExt cx="467948" cy="369332"/>
          </a:xfrm>
        </p:grpSpPr>
        <p:sp>
          <p:nvSpPr>
            <p:cNvPr id="9" name="Ellipse 3">
              <a:extLst>
                <a:ext uri="{FF2B5EF4-FFF2-40B4-BE49-F238E27FC236}">
                  <a16:creationId xmlns:a16="http://schemas.microsoft.com/office/drawing/2014/main" id="{7A4507DE-FC6F-4102-8EA2-5076E80F3C25}"/>
                </a:ext>
              </a:extLst>
            </p:cNvPr>
            <p:cNvSpPr>
              <a:spLocks noChangeAspect="1"/>
            </p:cNvSpPr>
            <p:nvPr/>
          </p:nvSpPr>
          <p:spPr>
            <a:xfrm>
              <a:off x="197545" y="6417611"/>
              <a:ext cx="360082" cy="359822"/>
            </a:xfrm>
            <a:prstGeom prst="ellipse">
              <a:avLst/>
            </a:prstGeom>
            <a:solidFill>
              <a:schemeClr val="bg1"/>
            </a:solidFill>
            <a:ln>
              <a:solidFill>
                <a:srgbClr val="007CA7"/>
              </a:solidFill>
            </a:ln>
          </p:spPr>
          <p:style>
            <a:lnRef idx="1">
              <a:schemeClr val="accent1"/>
            </a:lnRef>
            <a:fillRef idx="2">
              <a:schemeClr val="accent1"/>
            </a:fillRef>
            <a:effectRef idx="1">
              <a:schemeClr val="accent1"/>
            </a:effectRef>
            <a:fontRef idx="minor">
              <a:schemeClr val="dk1"/>
            </a:fontRef>
          </p:style>
          <p:txBody>
            <a:bodyPr anchor="ctr"/>
            <a:lstStyle/>
            <a:p>
              <a:pPr algn="ctr" eaLnBrk="1" fontAlgn="auto" hangingPunct="1">
                <a:spcBef>
                  <a:spcPts val="0"/>
                </a:spcBef>
                <a:spcAft>
                  <a:spcPts val="0"/>
                </a:spcAft>
                <a:defRPr/>
              </a:pPr>
              <a:endParaRPr lang="fr-FR">
                <a:solidFill>
                  <a:prstClr val="black"/>
                </a:solidFill>
              </a:endParaRPr>
            </a:p>
          </p:txBody>
        </p:sp>
        <p:sp>
          <p:nvSpPr>
            <p:cNvPr id="55304" name="Espace réservé du numéro de diapositive 5">
              <a:extLst>
                <a:ext uri="{FF2B5EF4-FFF2-40B4-BE49-F238E27FC236}">
                  <a16:creationId xmlns:a16="http://schemas.microsoft.com/office/drawing/2014/main" id="{162E680A-6014-4067-8F70-E5A687686E69}"/>
                </a:ext>
              </a:extLst>
            </p:cNvPr>
            <p:cNvSpPr txBox="1">
              <a:spLocks noChangeArrowheads="1"/>
            </p:cNvSpPr>
            <p:nvPr/>
          </p:nvSpPr>
          <p:spPr bwMode="auto">
            <a:xfrm flipH="1">
              <a:off x="143612" y="6412856"/>
              <a:ext cx="46794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eaLnBrk="1" hangingPunct="1"/>
              <a:fld id="{0F1304B8-A244-4B63-9F3C-75CA6EA9A47C}" type="slidenum">
                <a:rPr lang="fr-FR" altLang="fr-FR">
                  <a:solidFill>
                    <a:srgbClr val="007EA4"/>
                  </a:solidFill>
                  <a:latin typeface="Algerian" panose="04020705040A02060702" pitchFamily="82" charset="0"/>
                  <a:ea typeface="Times New Roman" panose="02020603050405020304" pitchFamily="18" charset="0"/>
                  <a:cs typeface="B Arabic Style"/>
                </a:rPr>
                <a:pPr algn="ctr" eaLnBrk="1" hangingPunct="1"/>
                <a:t>27</a:t>
              </a:fld>
              <a:endParaRPr lang="fr-FR" altLang="fr-FR">
                <a:solidFill>
                  <a:srgbClr val="007EA4"/>
                </a:solidFill>
                <a:latin typeface="Algerian" panose="04020705040A02060702" pitchFamily="82" charset="0"/>
                <a:ea typeface="Times New Roman" panose="02020603050405020304" pitchFamily="18" charset="0"/>
                <a:cs typeface="B Arabic Style"/>
              </a:endParaRPr>
            </a:p>
          </p:txBody>
        </p:sp>
      </p:grpSp>
      <p:sp>
        <p:nvSpPr>
          <p:cNvPr id="10" name="ZoneTexte 9">
            <a:extLst>
              <a:ext uri="{FF2B5EF4-FFF2-40B4-BE49-F238E27FC236}">
                <a16:creationId xmlns:a16="http://schemas.microsoft.com/office/drawing/2014/main" id="{1C98B435-2CAE-43AA-B025-B5CD9F3D3ED7}"/>
              </a:ext>
            </a:extLst>
          </p:cNvPr>
          <p:cNvSpPr txBox="1"/>
          <p:nvPr/>
        </p:nvSpPr>
        <p:spPr>
          <a:xfrm>
            <a:off x="107950" y="940658"/>
            <a:ext cx="3031599" cy="400110"/>
          </a:xfrm>
          <a:prstGeom prst="rect">
            <a:avLst/>
          </a:prstGeom>
          <a:solidFill>
            <a:schemeClr val="accent5">
              <a:lumMod val="20000"/>
              <a:lumOff val="80000"/>
            </a:schemeClr>
          </a:solidFill>
          <a:effectLst>
            <a:glow rad="63500">
              <a:schemeClr val="accent6">
                <a:satMod val="175000"/>
                <a:alpha val="40000"/>
              </a:schemeClr>
            </a:glow>
          </a:effectLst>
        </p:spPr>
        <p:txBody>
          <a:bodyPr wrap="none">
            <a:spAutoFit/>
          </a:bodyPr>
          <a:lstStyle>
            <a:defPPr>
              <a:defRPr lang="fr-FR"/>
            </a:defPPr>
            <a:lvl1pPr eaLnBrk="1" hangingPunct="1">
              <a:defRPr sz="2400" b="1" kern="0" cap="small">
                <a:solidFill>
                  <a:prstClr val="black"/>
                </a:solidFill>
                <a:effectLst>
                  <a:outerShdw blurRad="38100" dist="38100" dir="2700000" algn="tl">
                    <a:srgbClr val="000000">
                      <a:alpha val="43137"/>
                    </a:srgbClr>
                  </a:outerShdw>
                </a:effectLst>
                <a:latin typeface="Arial" charset="0"/>
                <a:cs typeface="Arial" charset="0"/>
              </a:defRPr>
            </a:lvl1pPr>
          </a:lstStyle>
          <a:p>
            <a:pPr>
              <a:defRPr/>
            </a:pPr>
            <a:r>
              <a:rPr lang="fr-FR" sz="2000" dirty="0"/>
              <a:t>Le Neurone Biologique</a:t>
            </a:r>
          </a:p>
        </p:txBody>
      </p:sp>
      <p:sp>
        <p:nvSpPr>
          <p:cNvPr id="11" name="AutoShape 10">
            <a:extLst>
              <a:ext uri="{FF2B5EF4-FFF2-40B4-BE49-F238E27FC236}">
                <a16:creationId xmlns:a16="http://schemas.microsoft.com/office/drawing/2014/main" id="{A2F2F5C3-E4F9-499D-8D50-51EC27FA2383}"/>
              </a:ext>
            </a:extLst>
          </p:cNvPr>
          <p:cNvSpPr>
            <a:spLocks noChangeArrowheads="1"/>
          </p:cNvSpPr>
          <p:nvPr/>
        </p:nvSpPr>
        <p:spPr bwMode="gray">
          <a:xfrm>
            <a:off x="467544" y="44624"/>
            <a:ext cx="8603804" cy="864096"/>
          </a:xfrm>
          <a:prstGeom prst="roundRect">
            <a:avLst>
              <a:gd name="adj" fmla="val 50000"/>
            </a:avLst>
          </a:prstGeom>
          <a:solidFill>
            <a:srgbClr val="0080A4"/>
          </a:solidFill>
          <a:ln w="3175" algn="ctr">
            <a:noFill/>
            <a:round/>
            <a:headEnd/>
            <a:tailEnd/>
          </a:ln>
          <a:effectLst/>
        </p:spPr>
        <p:txBody>
          <a:bodyPr wrap="none" anchor="ctr"/>
          <a:lstStyle/>
          <a:p>
            <a:pPr marL="93663" algn="just" eaLnBrk="1" fontAlgn="auto" hangingPunct="1">
              <a:spcBef>
                <a:spcPts val="0"/>
              </a:spcBef>
              <a:spcAft>
                <a:spcPts val="0"/>
              </a:spcAft>
              <a:defRPr/>
            </a:pPr>
            <a:endParaRPr lang="fr-FR" b="1" spc="50" dirty="0">
              <a:effectLst>
                <a:outerShdw blurRad="38100" dist="38100" dir="2700000" algn="tl">
                  <a:srgbClr val="000000">
                    <a:alpha val="43137"/>
                  </a:srgbClr>
                </a:outerShdw>
              </a:effectLst>
              <a:ea typeface="Arial Unicode MS" panose="020B0604020202020204" pitchFamily="34" charset="-128"/>
              <a:cs typeface="Times New Roman" panose="02020603050405020304" pitchFamily="18" charset="0"/>
            </a:endParaRPr>
          </a:p>
          <a:p>
            <a:pPr marL="93663" algn="just" eaLnBrk="1" fontAlgn="auto" hangingPunct="1">
              <a:spcBef>
                <a:spcPts val="0"/>
              </a:spcBef>
              <a:spcAft>
                <a:spcPts val="0"/>
              </a:spcAft>
              <a:defRPr/>
            </a:pPr>
            <a:r>
              <a:rPr lang="fr-FR" b="1" spc="50" dirty="0">
                <a:solidFill>
                  <a:schemeClr val="bg1"/>
                </a:solidFill>
                <a:effectLst>
                  <a:outerShdw blurRad="38100" dist="38100" dir="2700000" algn="tl">
                    <a:srgbClr val="000000">
                      <a:alpha val="43137"/>
                    </a:srgbClr>
                  </a:outerShdw>
                </a:effectLst>
                <a:ea typeface="Arial Unicode MS" panose="020B0604020202020204" pitchFamily="34" charset="-128"/>
                <a:cs typeface="Times New Roman" panose="02020603050405020304" pitchFamily="18" charset="0"/>
              </a:rPr>
              <a:t>3</a:t>
            </a:r>
            <a:r>
              <a:rPr lang="fr-FR" sz="2000" b="1" cap="all" spc="50" dirty="0">
                <a:solidFill>
                  <a:schemeClr val="bg1"/>
                </a:solidFill>
                <a:effectLst>
                  <a:outerShdw blurRad="38100" dist="38100" dir="2700000" algn="tl">
                    <a:srgbClr val="000000">
                      <a:alpha val="43137"/>
                    </a:srgbClr>
                  </a:outerShdw>
                </a:effectLst>
                <a:latin typeface="+mn-lt"/>
                <a:ea typeface="Arial Unicode MS" panose="020B0604020202020204" pitchFamily="34" charset="-128"/>
                <a:cs typeface="Times New Roman" panose="02020603050405020304" pitchFamily="18" charset="0"/>
              </a:rPr>
              <a:t>. Intelligence artificielle au service de la classification</a:t>
            </a:r>
          </a:p>
          <a:p>
            <a:pPr marL="93663" algn="just" eaLnBrk="1" fontAlgn="auto" hangingPunct="1">
              <a:spcBef>
                <a:spcPts val="0"/>
              </a:spcBef>
              <a:spcAft>
                <a:spcPts val="0"/>
              </a:spcAft>
              <a:defRPr/>
            </a:pPr>
            <a:r>
              <a:rPr lang="fr-FR" sz="2000" b="1" cap="all" spc="50" dirty="0">
                <a:solidFill>
                  <a:schemeClr val="bg1"/>
                </a:solidFill>
                <a:effectLst>
                  <a:outerShdw blurRad="38100" dist="38100" dir="2700000" algn="tl">
                    <a:srgbClr val="000000">
                      <a:alpha val="43137"/>
                    </a:srgbClr>
                  </a:outerShdw>
                </a:effectLst>
                <a:latin typeface="+mn-lt"/>
                <a:ea typeface="Arial Unicode MS" panose="020B0604020202020204" pitchFamily="34" charset="-128"/>
                <a:cs typeface="Times New Roman" panose="02020603050405020304" pitchFamily="18" charset="0"/>
              </a:rPr>
              <a:t> et de la prédiction de la qualité des eaux</a:t>
            </a:r>
          </a:p>
          <a:p>
            <a:pPr marL="436563" indent="-342900" algn="just" eaLnBrk="1" fontAlgn="auto" hangingPunct="1">
              <a:spcBef>
                <a:spcPts val="0"/>
              </a:spcBef>
              <a:spcAft>
                <a:spcPts val="0"/>
              </a:spcAft>
              <a:defRPr/>
            </a:pPr>
            <a:endParaRPr lang="fr-FR" b="1" cap="all" spc="50" dirty="0">
              <a:solidFill>
                <a:schemeClr val="bg1"/>
              </a:solidFill>
              <a:effectLst>
                <a:outerShdw blurRad="38100" dist="38100" dir="2700000" algn="tl">
                  <a:srgbClr val="000000">
                    <a:alpha val="43137"/>
                  </a:srgbClr>
                </a:outerShdw>
              </a:effectLst>
              <a:latin typeface="+mn-lt"/>
              <a:ea typeface="Arial Unicode MS" panose="020B0604020202020204" pitchFamily="34" charset="-128"/>
              <a:cs typeface="Times New Roman" panose="02020603050405020304" pitchFamily="18" charset="0"/>
            </a:endParaRPr>
          </a:p>
        </p:txBody>
      </p:sp>
    </p:spTree>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346" name="Image 12" descr="C:\Users\RADOUANI\Desktop\Thèse_Tajeddine MANSSOURI\LOGO_FS.jpg">
            <a:extLst>
              <a:ext uri="{FF2B5EF4-FFF2-40B4-BE49-F238E27FC236}">
                <a16:creationId xmlns:a16="http://schemas.microsoft.com/office/drawing/2014/main" id="{40017211-603E-4B4E-AAFE-EDFC9B785274}"/>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092950" y="6294438"/>
            <a:ext cx="2033588" cy="547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7347" name="Espace réservé du contenu 10" descr="C:\Users\acer\Desktop\Doc\greg.png">
            <a:extLst>
              <a:ext uri="{FF2B5EF4-FFF2-40B4-BE49-F238E27FC236}">
                <a16:creationId xmlns:a16="http://schemas.microsoft.com/office/drawing/2014/main" id="{2E6062A9-A532-4B38-9B5B-500CEE840BD5}"/>
              </a:ext>
            </a:extLst>
          </p:cNvPr>
          <p:cNvPicPr>
            <a:picLocks noChangeAspect="1"/>
          </p:cNvPicPr>
          <p:nvPr/>
        </p:nvPicPr>
        <p:blipFill>
          <a:blip r:embed="rId4"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827584" y="1124744"/>
            <a:ext cx="8298954" cy="39633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57349" name="Groupe 6">
            <a:extLst>
              <a:ext uri="{FF2B5EF4-FFF2-40B4-BE49-F238E27FC236}">
                <a16:creationId xmlns:a16="http://schemas.microsoft.com/office/drawing/2014/main" id="{C0EB7B2D-140B-473C-A645-55E4C8ADFF6F}"/>
              </a:ext>
            </a:extLst>
          </p:cNvPr>
          <p:cNvGrpSpPr>
            <a:grpSpLocks/>
          </p:cNvGrpSpPr>
          <p:nvPr/>
        </p:nvGrpSpPr>
        <p:grpSpPr bwMode="auto">
          <a:xfrm>
            <a:off x="133350" y="6351588"/>
            <a:ext cx="468313" cy="369887"/>
            <a:chOff x="143612" y="6412856"/>
            <a:chExt cx="467948" cy="369332"/>
          </a:xfrm>
        </p:grpSpPr>
        <p:sp>
          <p:nvSpPr>
            <p:cNvPr id="9" name="Ellipse 3">
              <a:extLst>
                <a:ext uri="{FF2B5EF4-FFF2-40B4-BE49-F238E27FC236}">
                  <a16:creationId xmlns:a16="http://schemas.microsoft.com/office/drawing/2014/main" id="{7FA5DFBB-0A0A-4066-B180-89C9B827BA95}"/>
                </a:ext>
              </a:extLst>
            </p:cNvPr>
            <p:cNvSpPr>
              <a:spLocks noChangeAspect="1"/>
            </p:cNvSpPr>
            <p:nvPr/>
          </p:nvSpPr>
          <p:spPr>
            <a:xfrm>
              <a:off x="197545" y="6417611"/>
              <a:ext cx="360082" cy="359822"/>
            </a:xfrm>
            <a:prstGeom prst="ellipse">
              <a:avLst/>
            </a:prstGeom>
            <a:solidFill>
              <a:schemeClr val="bg1"/>
            </a:solidFill>
            <a:ln>
              <a:solidFill>
                <a:srgbClr val="007CA7"/>
              </a:solidFill>
            </a:ln>
          </p:spPr>
          <p:style>
            <a:lnRef idx="1">
              <a:schemeClr val="accent1"/>
            </a:lnRef>
            <a:fillRef idx="2">
              <a:schemeClr val="accent1"/>
            </a:fillRef>
            <a:effectRef idx="1">
              <a:schemeClr val="accent1"/>
            </a:effectRef>
            <a:fontRef idx="minor">
              <a:schemeClr val="dk1"/>
            </a:fontRef>
          </p:style>
          <p:txBody>
            <a:bodyPr anchor="ctr"/>
            <a:lstStyle/>
            <a:p>
              <a:pPr algn="ctr" eaLnBrk="1" fontAlgn="auto" hangingPunct="1">
                <a:spcBef>
                  <a:spcPts val="0"/>
                </a:spcBef>
                <a:spcAft>
                  <a:spcPts val="0"/>
                </a:spcAft>
                <a:defRPr/>
              </a:pPr>
              <a:endParaRPr lang="fr-FR">
                <a:solidFill>
                  <a:prstClr val="black"/>
                </a:solidFill>
              </a:endParaRPr>
            </a:p>
          </p:txBody>
        </p:sp>
        <p:sp>
          <p:nvSpPr>
            <p:cNvPr id="57351" name="Espace réservé du numéro de diapositive 5">
              <a:extLst>
                <a:ext uri="{FF2B5EF4-FFF2-40B4-BE49-F238E27FC236}">
                  <a16:creationId xmlns:a16="http://schemas.microsoft.com/office/drawing/2014/main" id="{40267341-6DFE-482F-950D-457C789E37A9}"/>
                </a:ext>
              </a:extLst>
            </p:cNvPr>
            <p:cNvSpPr txBox="1">
              <a:spLocks noChangeArrowheads="1"/>
            </p:cNvSpPr>
            <p:nvPr/>
          </p:nvSpPr>
          <p:spPr bwMode="auto">
            <a:xfrm flipH="1">
              <a:off x="143612" y="6412856"/>
              <a:ext cx="46794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eaLnBrk="1" hangingPunct="1"/>
              <a:fld id="{6118B036-FF62-4EB4-B68F-E6F19B54C75F}" type="slidenum">
                <a:rPr lang="fr-FR" altLang="fr-FR">
                  <a:solidFill>
                    <a:srgbClr val="007EA4"/>
                  </a:solidFill>
                  <a:latin typeface="Algerian" panose="04020705040A02060702" pitchFamily="82" charset="0"/>
                  <a:ea typeface="Times New Roman" panose="02020603050405020304" pitchFamily="18" charset="0"/>
                  <a:cs typeface="B Arabic Style"/>
                </a:rPr>
                <a:pPr algn="ctr" eaLnBrk="1" hangingPunct="1"/>
                <a:t>28</a:t>
              </a:fld>
              <a:endParaRPr lang="fr-FR" altLang="fr-FR">
                <a:solidFill>
                  <a:srgbClr val="007EA4"/>
                </a:solidFill>
                <a:latin typeface="Algerian" panose="04020705040A02060702" pitchFamily="82" charset="0"/>
                <a:ea typeface="Times New Roman" panose="02020603050405020304" pitchFamily="18" charset="0"/>
                <a:cs typeface="B Arabic Style"/>
              </a:endParaRPr>
            </a:p>
          </p:txBody>
        </p:sp>
      </p:grpSp>
      <p:sp>
        <p:nvSpPr>
          <p:cNvPr id="8" name="ZoneTexte 7">
            <a:extLst>
              <a:ext uri="{FF2B5EF4-FFF2-40B4-BE49-F238E27FC236}">
                <a16:creationId xmlns:a16="http://schemas.microsoft.com/office/drawing/2014/main" id="{E15A7785-7717-4500-A554-B9B2C3366000}"/>
              </a:ext>
            </a:extLst>
          </p:cNvPr>
          <p:cNvSpPr txBox="1"/>
          <p:nvPr/>
        </p:nvSpPr>
        <p:spPr>
          <a:xfrm>
            <a:off x="107950" y="207163"/>
            <a:ext cx="2916183" cy="400110"/>
          </a:xfrm>
          <a:prstGeom prst="rect">
            <a:avLst/>
          </a:prstGeom>
          <a:solidFill>
            <a:schemeClr val="accent5">
              <a:lumMod val="20000"/>
              <a:lumOff val="80000"/>
            </a:schemeClr>
          </a:solidFill>
          <a:effectLst>
            <a:glow rad="63500">
              <a:schemeClr val="accent6">
                <a:satMod val="175000"/>
                <a:alpha val="40000"/>
              </a:schemeClr>
            </a:glow>
          </a:effectLst>
        </p:spPr>
        <p:txBody>
          <a:bodyPr wrap="none">
            <a:spAutoFit/>
          </a:bodyPr>
          <a:lstStyle>
            <a:defPPr>
              <a:defRPr lang="fr-FR"/>
            </a:defPPr>
            <a:lvl1pPr eaLnBrk="1" hangingPunct="1">
              <a:defRPr sz="2400" b="1" kern="0" cap="small">
                <a:solidFill>
                  <a:prstClr val="black"/>
                </a:solidFill>
                <a:effectLst>
                  <a:outerShdw blurRad="38100" dist="38100" dir="2700000" algn="tl">
                    <a:srgbClr val="000000">
                      <a:alpha val="43137"/>
                    </a:srgbClr>
                  </a:outerShdw>
                </a:effectLst>
                <a:latin typeface="Arial" charset="0"/>
                <a:cs typeface="Arial" charset="0"/>
              </a:defRPr>
            </a:lvl1pPr>
          </a:lstStyle>
          <a:p>
            <a:pPr>
              <a:defRPr/>
            </a:pPr>
            <a:r>
              <a:rPr lang="fr-FR" sz="2000" dirty="0"/>
              <a:t>Le Neurone Artificiel </a:t>
            </a:r>
          </a:p>
        </p:txBody>
      </p:sp>
    </p:spTree>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9394" name="Image 12" descr="C:\Users\RADOUANI\Desktop\Thèse_Tajeddine MANSSOURI\LOGO_FS.jpg">
            <a:extLst>
              <a:ext uri="{FF2B5EF4-FFF2-40B4-BE49-F238E27FC236}">
                <a16:creationId xmlns:a16="http://schemas.microsoft.com/office/drawing/2014/main" id="{30573297-AA70-45DF-ACF6-B661FEA550A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092950" y="6294438"/>
            <a:ext cx="2033588" cy="547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9395" name="Picture 11">
            <a:extLst>
              <a:ext uri="{FF2B5EF4-FFF2-40B4-BE49-F238E27FC236}">
                <a16:creationId xmlns:a16="http://schemas.microsoft.com/office/drawing/2014/main" id="{BA7B9821-76DB-44CD-9802-22F1D6242459}"/>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356100" y="4406900"/>
            <a:ext cx="3000375" cy="1874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9396" name="Rectangle 14">
            <a:extLst>
              <a:ext uri="{FF2B5EF4-FFF2-40B4-BE49-F238E27FC236}">
                <a16:creationId xmlns:a16="http://schemas.microsoft.com/office/drawing/2014/main" id="{6E3C58C0-4C7F-4CA6-A024-B6652957ACC1}"/>
              </a:ext>
            </a:extLst>
          </p:cNvPr>
          <p:cNvSpPr>
            <a:spLocks noChangeArrowheads="1"/>
          </p:cNvSpPr>
          <p:nvPr/>
        </p:nvSpPr>
        <p:spPr bwMode="auto">
          <a:xfrm>
            <a:off x="611188" y="1347788"/>
            <a:ext cx="8353425"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85725">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lnSpc>
                <a:spcPct val="150000"/>
              </a:lnSpc>
              <a:buClr>
                <a:srgbClr val="1FAECD"/>
              </a:buClr>
              <a:buSzPct val="80000"/>
              <a:buFontTx/>
              <a:buNone/>
            </a:pPr>
            <a:r>
              <a:rPr lang="fr-FR" altLang="fr-FR" sz="1800">
                <a:latin typeface="Arial" panose="020B0604020202020204" pitchFamily="34" charset="0"/>
              </a:rPr>
              <a:t>Est un modèle de calcul dont l'inspiration originale était un modèle biologique, c'est-à-dire le modèle du système nerveux humain. </a:t>
            </a:r>
          </a:p>
        </p:txBody>
      </p:sp>
      <p:pic>
        <p:nvPicPr>
          <p:cNvPr id="59397" name="Picture 8">
            <a:extLst>
              <a:ext uri="{FF2B5EF4-FFF2-40B4-BE49-F238E27FC236}">
                <a16:creationId xmlns:a16="http://schemas.microsoft.com/office/drawing/2014/main" id="{7F90D1A4-3922-4B5F-8596-979385386FA2}"/>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95288" y="2322513"/>
            <a:ext cx="3551237" cy="1414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6" name="Connecteur droit avec flèche 5">
            <a:extLst>
              <a:ext uri="{FF2B5EF4-FFF2-40B4-BE49-F238E27FC236}">
                <a16:creationId xmlns:a16="http://schemas.microsoft.com/office/drawing/2014/main" id="{09BE13CB-1A88-4B58-B9B1-6FAEEC875FD3}"/>
              </a:ext>
            </a:extLst>
          </p:cNvPr>
          <p:cNvCxnSpPr/>
          <p:nvPr/>
        </p:nvCxnSpPr>
        <p:spPr>
          <a:xfrm>
            <a:off x="4284663" y="3043238"/>
            <a:ext cx="1223962" cy="1587"/>
          </a:xfrm>
          <a:prstGeom prst="straightConnector1">
            <a:avLst/>
          </a:prstGeom>
          <a:ln>
            <a:tailEnd type="arrow" w="lg" len="lg"/>
          </a:ln>
        </p:spPr>
        <p:style>
          <a:lnRef idx="3">
            <a:schemeClr val="accent6"/>
          </a:lnRef>
          <a:fillRef idx="0">
            <a:schemeClr val="accent6"/>
          </a:fillRef>
          <a:effectRef idx="2">
            <a:schemeClr val="accent6"/>
          </a:effectRef>
          <a:fontRef idx="minor">
            <a:schemeClr val="tx1"/>
          </a:fontRef>
        </p:style>
      </p:cxnSp>
      <p:pic>
        <p:nvPicPr>
          <p:cNvPr id="59399" name="Picture 9">
            <a:extLst>
              <a:ext uri="{FF2B5EF4-FFF2-40B4-BE49-F238E27FC236}">
                <a16:creationId xmlns:a16="http://schemas.microsoft.com/office/drawing/2014/main" id="{B3C11249-43A8-4F42-BDD3-6026C078A266}"/>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5867400" y="2251075"/>
            <a:ext cx="2643188" cy="2098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9400" name="Rectangle 10">
            <a:extLst>
              <a:ext uri="{FF2B5EF4-FFF2-40B4-BE49-F238E27FC236}">
                <a16:creationId xmlns:a16="http://schemas.microsoft.com/office/drawing/2014/main" id="{5922CCE3-0EFE-442E-84A4-F3A6E1D63693}"/>
              </a:ext>
            </a:extLst>
          </p:cNvPr>
          <p:cNvSpPr>
            <a:spLocks noChangeArrowheads="1"/>
          </p:cNvSpPr>
          <p:nvPr/>
        </p:nvSpPr>
        <p:spPr bwMode="auto">
          <a:xfrm>
            <a:off x="882650" y="3786188"/>
            <a:ext cx="3071813"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FontTx/>
              <a:buNone/>
            </a:pPr>
            <a:r>
              <a:rPr lang="fr-FR" altLang="fr-FR" sz="1400" b="1" i="1">
                <a:latin typeface="Arial" panose="020B0604020202020204" pitchFamily="34" charset="0"/>
              </a:rPr>
              <a:t> </a:t>
            </a:r>
            <a:r>
              <a:rPr lang="fr-FR" altLang="fr-FR" sz="1400" i="1">
                <a:latin typeface="Arial" panose="020B0604020202020204" pitchFamily="34" charset="0"/>
              </a:rPr>
              <a:t>Neurone biologique </a:t>
            </a:r>
            <a:endParaRPr lang="fr-FR" altLang="fr-FR" sz="1400">
              <a:latin typeface="Arial" panose="020B0604020202020204" pitchFamily="34" charset="0"/>
            </a:endParaRPr>
          </a:p>
        </p:txBody>
      </p:sp>
      <p:sp>
        <p:nvSpPr>
          <p:cNvPr id="59401" name="Rectangle 11">
            <a:extLst>
              <a:ext uri="{FF2B5EF4-FFF2-40B4-BE49-F238E27FC236}">
                <a16:creationId xmlns:a16="http://schemas.microsoft.com/office/drawing/2014/main" id="{896F014E-0CF6-4440-8F32-AFB3748F9CFC}"/>
              </a:ext>
            </a:extLst>
          </p:cNvPr>
          <p:cNvSpPr>
            <a:spLocks noChangeArrowheads="1"/>
          </p:cNvSpPr>
          <p:nvPr/>
        </p:nvSpPr>
        <p:spPr bwMode="auto">
          <a:xfrm>
            <a:off x="6084888" y="4406900"/>
            <a:ext cx="2643187"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FontTx/>
              <a:buNone/>
            </a:pPr>
            <a:r>
              <a:rPr lang="fr-FR" altLang="fr-FR" sz="1400" b="1" i="1">
                <a:latin typeface="Arial" panose="020B0604020202020204" pitchFamily="34" charset="0"/>
              </a:rPr>
              <a:t> </a:t>
            </a:r>
            <a:r>
              <a:rPr lang="fr-FR" altLang="fr-FR" sz="1400" i="1">
                <a:latin typeface="Arial" panose="020B0604020202020204" pitchFamily="34" charset="0"/>
              </a:rPr>
              <a:t>Neurone formel </a:t>
            </a:r>
          </a:p>
        </p:txBody>
      </p:sp>
      <p:cxnSp>
        <p:nvCxnSpPr>
          <p:cNvPr id="10" name="Connecteur droit avec flèche 9">
            <a:extLst>
              <a:ext uri="{FF2B5EF4-FFF2-40B4-BE49-F238E27FC236}">
                <a16:creationId xmlns:a16="http://schemas.microsoft.com/office/drawing/2014/main" id="{78C89159-FDAD-42B8-AB30-ED3C07366CB4}"/>
              </a:ext>
            </a:extLst>
          </p:cNvPr>
          <p:cNvCxnSpPr>
            <a:cxnSpLocks/>
          </p:cNvCxnSpPr>
          <p:nvPr/>
        </p:nvCxnSpPr>
        <p:spPr>
          <a:xfrm flipH="1">
            <a:off x="6623050" y="4049713"/>
            <a:ext cx="306388" cy="514350"/>
          </a:xfrm>
          <a:prstGeom prst="straightConnector1">
            <a:avLst/>
          </a:prstGeom>
          <a:ln>
            <a:tailEnd type="arrow" w="lg" len="lg"/>
          </a:ln>
        </p:spPr>
        <p:style>
          <a:lnRef idx="3">
            <a:schemeClr val="accent6"/>
          </a:lnRef>
          <a:fillRef idx="0">
            <a:schemeClr val="accent6"/>
          </a:fillRef>
          <a:effectRef idx="2">
            <a:schemeClr val="accent6"/>
          </a:effectRef>
          <a:fontRef idx="minor">
            <a:schemeClr val="tx1"/>
          </a:fontRef>
        </p:style>
      </p:cxnSp>
      <p:graphicFrame>
        <p:nvGraphicFramePr>
          <p:cNvPr id="11" name="Tableau 10">
            <a:extLst>
              <a:ext uri="{FF2B5EF4-FFF2-40B4-BE49-F238E27FC236}">
                <a16:creationId xmlns:a16="http://schemas.microsoft.com/office/drawing/2014/main" id="{68BFA075-74CD-402C-96D5-D2AFB360CE6F}"/>
              </a:ext>
            </a:extLst>
          </p:cNvPr>
          <p:cNvGraphicFramePr>
            <a:graphicFrameLocks noGrp="1"/>
          </p:cNvGraphicFramePr>
          <p:nvPr/>
        </p:nvGraphicFramePr>
        <p:xfrm>
          <a:off x="971550" y="4214813"/>
          <a:ext cx="3357563" cy="2001840"/>
        </p:xfrm>
        <a:graphic>
          <a:graphicData uri="http://schemas.openxmlformats.org/drawingml/2006/table">
            <a:tbl>
              <a:tblPr firstRow="1" bandRow="1">
                <a:tableStyleId>{5940675A-B579-460E-94D1-54222C63F5DA}</a:tableStyleId>
              </a:tblPr>
              <a:tblGrid>
                <a:gridCol w="1143000">
                  <a:extLst>
                    <a:ext uri="{9D8B030D-6E8A-4147-A177-3AD203B41FA5}">
                      <a16:colId xmlns:a16="http://schemas.microsoft.com/office/drawing/2014/main" val="20000"/>
                    </a:ext>
                  </a:extLst>
                </a:gridCol>
                <a:gridCol w="2214563">
                  <a:extLst>
                    <a:ext uri="{9D8B030D-6E8A-4147-A177-3AD203B41FA5}">
                      <a16:colId xmlns:a16="http://schemas.microsoft.com/office/drawing/2014/main" val="20001"/>
                    </a:ext>
                  </a:extLst>
                </a:gridCol>
              </a:tblGrid>
              <a:tr h="635194">
                <a:tc>
                  <a:txBody>
                    <a:bodyPr/>
                    <a:lstStyle/>
                    <a:p>
                      <a:r>
                        <a:rPr lang="fr-FR" sz="1800" dirty="0"/>
                        <a:t>Synapses </a:t>
                      </a:r>
                    </a:p>
                  </a:txBody>
                  <a:tcPr marL="91439" marR="91439" marT="45703" marB="45703"/>
                </a:tc>
                <a:tc>
                  <a:txBody>
                    <a:bodyPr/>
                    <a:lstStyle/>
                    <a:p>
                      <a:r>
                        <a:rPr lang="fr-FR" sz="1800" dirty="0"/>
                        <a:t>Poids de connections</a:t>
                      </a:r>
                    </a:p>
                  </a:txBody>
                  <a:tcPr marL="91439" marR="91439" marT="45703" marB="45703"/>
                </a:tc>
                <a:extLst>
                  <a:ext uri="{0D108BD9-81ED-4DB2-BD59-A6C34878D82A}">
                    <a16:rowId xmlns:a16="http://schemas.microsoft.com/office/drawing/2014/main" val="10000"/>
                  </a:ext>
                </a:extLst>
              </a:tr>
              <a:tr h="365725">
                <a:tc>
                  <a:txBody>
                    <a:bodyPr/>
                    <a:lstStyle/>
                    <a:p>
                      <a:r>
                        <a:rPr lang="fr-FR" sz="1800" dirty="0"/>
                        <a:t>Dendrite</a:t>
                      </a:r>
                    </a:p>
                  </a:txBody>
                  <a:tcPr marL="91439" marR="91439" marT="45703" marB="45703"/>
                </a:tc>
                <a:tc>
                  <a:txBody>
                    <a:bodyPr/>
                    <a:lstStyle/>
                    <a:p>
                      <a:r>
                        <a:rPr lang="fr-FR" sz="1800" dirty="0"/>
                        <a:t>Signal d’entrée</a:t>
                      </a:r>
                    </a:p>
                  </a:txBody>
                  <a:tcPr marL="91439" marR="91439" marT="45703" marB="45703"/>
                </a:tc>
                <a:extLst>
                  <a:ext uri="{0D108BD9-81ED-4DB2-BD59-A6C34878D82A}">
                    <a16:rowId xmlns:a16="http://schemas.microsoft.com/office/drawing/2014/main" val="10001"/>
                  </a:ext>
                </a:extLst>
              </a:tr>
              <a:tr h="365725">
                <a:tc>
                  <a:txBody>
                    <a:bodyPr/>
                    <a:lstStyle/>
                    <a:p>
                      <a:r>
                        <a:rPr lang="fr-FR" sz="1800"/>
                        <a:t>Axone</a:t>
                      </a:r>
                      <a:endParaRPr lang="fr-FR" sz="1800" dirty="0"/>
                    </a:p>
                  </a:txBody>
                  <a:tcPr marL="91439" marR="91439" marT="45703" marB="45703"/>
                </a:tc>
                <a:tc>
                  <a:txBody>
                    <a:bodyPr/>
                    <a:lstStyle/>
                    <a:p>
                      <a:r>
                        <a:rPr lang="fr-FR" sz="1800" dirty="0"/>
                        <a:t>Signal</a:t>
                      </a:r>
                      <a:r>
                        <a:rPr lang="fr-FR" sz="1800" baseline="0" dirty="0"/>
                        <a:t> de sortie</a:t>
                      </a:r>
                      <a:endParaRPr lang="fr-FR" sz="1800" dirty="0"/>
                    </a:p>
                  </a:txBody>
                  <a:tcPr marL="91439" marR="91439" marT="45703" marB="45703"/>
                </a:tc>
                <a:extLst>
                  <a:ext uri="{0D108BD9-81ED-4DB2-BD59-A6C34878D82A}">
                    <a16:rowId xmlns:a16="http://schemas.microsoft.com/office/drawing/2014/main" val="10002"/>
                  </a:ext>
                </a:extLst>
              </a:tr>
              <a:tr h="635194">
                <a:tc>
                  <a:txBody>
                    <a:bodyPr/>
                    <a:lstStyle/>
                    <a:p>
                      <a:r>
                        <a:rPr lang="fr-FR" sz="1800" dirty="0"/>
                        <a:t>Somma</a:t>
                      </a:r>
                    </a:p>
                  </a:txBody>
                  <a:tcPr marL="91439" marR="91439" marT="45703" marB="45703"/>
                </a:tc>
                <a:tc>
                  <a:txBody>
                    <a:bodyPr/>
                    <a:lstStyle/>
                    <a:p>
                      <a:r>
                        <a:rPr lang="fr-FR" sz="1800" dirty="0"/>
                        <a:t>Fonction d’activation</a:t>
                      </a:r>
                    </a:p>
                  </a:txBody>
                  <a:tcPr marL="91439" marR="91439" marT="45703" marB="45703"/>
                </a:tc>
                <a:extLst>
                  <a:ext uri="{0D108BD9-81ED-4DB2-BD59-A6C34878D82A}">
                    <a16:rowId xmlns:a16="http://schemas.microsoft.com/office/drawing/2014/main" val="10003"/>
                  </a:ext>
                </a:extLst>
              </a:tr>
            </a:tbl>
          </a:graphicData>
        </a:graphic>
      </p:graphicFrame>
      <p:grpSp>
        <p:nvGrpSpPr>
          <p:cNvPr id="59421" name="Groupe 6">
            <a:extLst>
              <a:ext uri="{FF2B5EF4-FFF2-40B4-BE49-F238E27FC236}">
                <a16:creationId xmlns:a16="http://schemas.microsoft.com/office/drawing/2014/main" id="{B9CF6232-B5A6-41DC-A3BA-DDDF86E77B18}"/>
              </a:ext>
            </a:extLst>
          </p:cNvPr>
          <p:cNvGrpSpPr>
            <a:grpSpLocks/>
          </p:cNvGrpSpPr>
          <p:nvPr/>
        </p:nvGrpSpPr>
        <p:grpSpPr bwMode="auto">
          <a:xfrm>
            <a:off x="133350" y="6351588"/>
            <a:ext cx="468313" cy="369887"/>
            <a:chOff x="143612" y="6412856"/>
            <a:chExt cx="467948" cy="369332"/>
          </a:xfrm>
        </p:grpSpPr>
        <p:sp>
          <p:nvSpPr>
            <p:cNvPr id="16" name="Ellipse 3">
              <a:extLst>
                <a:ext uri="{FF2B5EF4-FFF2-40B4-BE49-F238E27FC236}">
                  <a16:creationId xmlns:a16="http://schemas.microsoft.com/office/drawing/2014/main" id="{5A7BF18E-68B5-4537-A5E3-D0B4A0780B72}"/>
                </a:ext>
              </a:extLst>
            </p:cNvPr>
            <p:cNvSpPr>
              <a:spLocks noChangeAspect="1"/>
            </p:cNvSpPr>
            <p:nvPr/>
          </p:nvSpPr>
          <p:spPr>
            <a:xfrm>
              <a:off x="197545" y="6417611"/>
              <a:ext cx="360082" cy="359822"/>
            </a:xfrm>
            <a:prstGeom prst="ellipse">
              <a:avLst/>
            </a:prstGeom>
            <a:solidFill>
              <a:schemeClr val="bg1"/>
            </a:solidFill>
            <a:ln>
              <a:solidFill>
                <a:srgbClr val="007CA7"/>
              </a:solidFill>
            </a:ln>
          </p:spPr>
          <p:style>
            <a:lnRef idx="1">
              <a:schemeClr val="accent1"/>
            </a:lnRef>
            <a:fillRef idx="2">
              <a:schemeClr val="accent1"/>
            </a:fillRef>
            <a:effectRef idx="1">
              <a:schemeClr val="accent1"/>
            </a:effectRef>
            <a:fontRef idx="minor">
              <a:schemeClr val="dk1"/>
            </a:fontRef>
          </p:style>
          <p:txBody>
            <a:bodyPr anchor="ctr"/>
            <a:lstStyle/>
            <a:p>
              <a:pPr algn="ctr" eaLnBrk="1" fontAlgn="auto" hangingPunct="1">
                <a:spcBef>
                  <a:spcPts val="0"/>
                </a:spcBef>
                <a:spcAft>
                  <a:spcPts val="0"/>
                </a:spcAft>
                <a:defRPr/>
              </a:pPr>
              <a:endParaRPr lang="fr-FR">
                <a:solidFill>
                  <a:prstClr val="black"/>
                </a:solidFill>
              </a:endParaRPr>
            </a:p>
          </p:txBody>
        </p:sp>
        <p:sp>
          <p:nvSpPr>
            <p:cNvPr id="59423" name="Espace réservé du numéro de diapositive 5">
              <a:extLst>
                <a:ext uri="{FF2B5EF4-FFF2-40B4-BE49-F238E27FC236}">
                  <a16:creationId xmlns:a16="http://schemas.microsoft.com/office/drawing/2014/main" id="{3643C143-C6BD-4443-86AA-004D4BEC3D32}"/>
                </a:ext>
              </a:extLst>
            </p:cNvPr>
            <p:cNvSpPr txBox="1">
              <a:spLocks noChangeArrowheads="1"/>
            </p:cNvSpPr>
            <p:nvPr/>
          </p:nvSpPr>
          <p:spPr bwMode="auto">
            <a:xfrm flipH="1">
              <a:off x="143612" y="6412856"/>
              <a:ext cx="46794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eaLnBrk="1" hangingPunct="1"/>
              <a:fld id="{75F3837E-3187-434B-92EB-B8367DB0EDB2}" type="slidenum">
                <a:rPr lang="fr-FR" altLang="fr-FR">
                  <a:solidFill>
                    <a:srgbClr val="007EA4"/>
                  </a:solidFill>
                  <a:latin typeface="Algerian" panose="04020705040A02060702" pitchFamily="82" charset="0"/>
                  <a:ea typeface="Times New Roman" panose="02020603050405020304" pitchFamily="18" charset="0"/>
                  <a:cs typeface="B Arabic Style"/>
                </a:rPr>
                <a:pPr algn="ctr" eaLnBrk="1" hangingPunct="1"/>
                <a:t>29</a:t>
              </a:fld>
              <a:endParaRPr lang="fr-FR" altLang="fr-FR">
                <a:solidFill>
                  <a:srgbClr val="007EA4"/>
                </a:solidFill>
                <a:latin typeface="Algerian" panose="04020705040A02060702" pitchFamily="82" charset="0"/>
                <a:ea typeface="Times New Roman" panose="02020603050405020304" pitchFamily="18" charset="0"/>
                <a:cs typeface="B Arabic Style"/>
              </a:endParaRPr>
            </a:p>
          </p:txBody>
        </p:sp>
      </p:grpSp>
      <p:sp>
        <p:nvSpPr>
          <p:cNvPr id="17" name="ZoneTexte 16">
            <a:extLst>
              <a:ext uri="{FF2B5EF4-FFF2-40B4-BE49-F238E27FC236}">
                <a16:creationId xmlns:a16="http://schemas.microsoft.com/office/drawing/2014/main" id="{98732106-8853-4E1F-A2C1-07F764E3C13B}"/>
              </a:ext>
            </a:extLst>
          </p:cNvPr>
          <p:cNvSpPr txBox="1"/>
          <p:nvPr/>
        </p:nvSpPr>
        <p:spPr>
          <a:xfrm>
            <a:off x="107950" y="207163"/>
            <a:ext cx="4204997" cy="400110"/>
          </a:xfrm>
          <a:prstGeom prst="rect">
            <a:avLst/>
          </a:prstGeom>
          <a:solidFill>
            <a:schemeClr val="accent5">
              <a:lumMod val="20000"/>
              <a:lumOff val="80000"/>
            </a:schemeClr>
          </a:solidFill>
          <a:effectLst>
            <a:glow rad="63500">
              <a:schemeClr val="accent6">
                <a:satMod val="175000"/>
                <a:alpha val="40000"/>
              </a:schemeClr>
            </a:glow>
          </a:effectLst>
        </p:spPr>
        <p:txBody>
          <a:bodyPr wrap="none">
            <a:spAutoFit/>
          </a:bodyPr>
          <a:lstStyle>
            <a:defPPr>
              <a:defRPr lang="fr-FR"/>
            </a:defPPr>
            <a:lvl1pPr eaLnBrk="1" hangingPunct="1">
              <a:defRPr sz="2400" b="1" kern="0" cap="small">
                <a:solidFill>
                  <a:prstClr val="black"/>
                </a:solidFill>
                <a:effectLst>
                  <a:outerShdw blurRad="38100" dist="38100" dir="2700000" algn="tl">
                    <a:srgbClr val="000000">
                      <a:alpha val="43137"/>
                    </a:srgbClr>
                  </a:outerShdw>
                </a:effectLst>
                <a:latin typeface="Arial" charset="0"/>
                <a:cs typeface="Arial" charset="0"/>
              </a:defRPr>
            </a:lvl1pPr>
          </a:lstStyle>
          <a:p>
            <a:pPr>
              <a:defRPr/>
            </a:pPr>
            <a:r>
              <a:rPr lang="fr-FR" sz="2000" dirty="0"/>
              <a:t>Réseaux de Neurones Artificiels</a:t>
            </a:r>
          </a:p>
        </p:txBody>
      </p:sp>
    </p:spTree>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AutoShape 10">
            <a:extLst>
              <a:ext uri="{FF2B5EF4-FFF2-40B4-BE49-F238E27FC236}">
                <a16:creationId xmlns:a16="http://schemas.microsoft.com/office/drawing/2014/main" id="{A2F2F5C3-E4F9-499D-8D50-51EC27FA2383}"/>
              </a:ext>
            </a:extLst>
          </p:cNvPr>
          <p:cNvSpPr>
            <a:spLocks noChangeArrowheads="1"/>
          </p:cNvSpPr>
          <p:nvPr/>
        </p:nvSpPr>
        <p:spPr bwMode="gray">
          <a:xfrm>
            <a:off x="511174" y="1945408"/>
            <a:ext cx="8604250" cy="864096"/>
          </a:xfrm>
          <a:prstGeom prst="roundRect">
            <a:avLst>
              <a:gd name="adj" fmla="val 50000"/>
            </a:avLst>
          </a:prstGeom>
          <a:solidFill>
            <a:srgbClr val="0080A4"/>
          </a:solidFill>
          <a:ln w="3175" algn="ctr">
            <a:noFill/>
            <a:round/>
            <a:headEnd/>
            <a:tailEnd/>
          </a:ln>
          <a:effectLst/>
        </p:spPr>
        <p:txBody>
          <a:bodyPr wrap="none" anchor="ctr"/>
          <a:lstStyle/>
          <a:p>
            <a:pPr marL="436563" indent="-342900" eaLnBrk="1" fontAlgn="auto" hangingPunct="1">
              <a:spcBef>
                <a:spcPts val="0"/>
              </a:spcBef>
              <a:spcAft>
                <a:spcPts val="0"/>
              </a:spcAft>
              <a:buAutoNum type="arabicPeriod"/>
              <a:defRPr/>
            </a:pPr>
            <a:r>
              <a:rPr lang="fr-FR" sz="2000" b="1" cap="all" spc="50" dirty="0">
                <a:solidFill>
                  <a:schemeClr val="bg1"/>
                </a:solidFill>
                <a:effectLst>
                  <a:outerShdw blurRad="38100" dist="38100" dir="2700000" algn="tl">
                    <a:srgbClr val="000000">
                      <a:alpha val="43137"/>
                    </a:srgbClr>
                  </a:outerShdw>
                </a:effectLst>
                <a:latin typeface="+mn-lt"/>
                <a:ea typeface="Arial Unicode MS" panose="020B0604020202020204" pitchFamily="34" charset="-128"/>
                <a:cs typeface="Times New Roman" panose="02020603050405020304" pitchFamily="18" charset="0"/>
              </a:rPr>
              <a:t>GÉNÉRALITÉS SUR LA ZONE D’ÉTUDE –le bassin versant de l’Oued</a:t>
            </a:r>
          </a:p>
          <a:p>
            <a:pPr marL="436563" indent="-342900" eaLnBrk="1" fontAlgn="auto" hangingPunct="1">
              <a:spcBef>
                <a:spcPts val="0"/>
              </a:spcBef>
              <a:spcAft>
                <a:spcPts val="0"/>
              </a:spcAft>
              <a:defRPr/>
            </a:pPr>
            <a:r>
              <a:rPr lang="fr-FR" sz="2000" b="1" cap="all" spc="50" dirty="0">
                <a:solidFill>
                  <a:schemeClr val="bg1"/>
                </a:solidFill>
                <a:effectLst>
                  <a:outerShdw blurRad="38100" dist="38100" dir="2700000" algn="tl">
                    <a:srgbClr val="000000">
                      <a:alpha val="43137"/>
                    </a:srgbClr>
                  </a:outerShdw>
                </a:effectLst>
                <a:latin typeface="+mn-lt"/>
                <a:ea typeface="Arial Unicode MS" panose="020B0604020202020204" pitchFamily="34" charset="-128"/>
                <a:cs typeface="Times New Roman" panose="02020603050405020304" pitchFamily="18" charset="0"/>
              </a:rPr>
              <a:t> Moulouya , NE du Maroc -</a:t>
            </a:r>
          </a:p>
        </p:txBody>
      </p:sp>
      <p:grpSp>
        <p:nvGrpSpPr>
          <p:cNvPr id="2" name="Group 11">
            <a:extLst>
              <a:ext uri="{FF2B5EF4-FFF2-40B4-BE49-F238E27FC236}">
                <a16:creationId xmlns:a16="http://schemas.microsoft.com/office/drawing/2014/main" id="{B6E0C761-A4F4-4F7C-8DF2-853E6491D78C}"/>
              </a:ext>
            </a:extLst>
          </p:cNvPr>
          <p:cNvGrpSpPr>
            <a:grpSpLocks/>
          </p:cNvGrpSpPr>
          <p:nvPr/>
        </p:nvGrpSpPr>
        <p:grpSpPr bwMode="auto">
          <a:xfrm>
            <a:off x="107504" y="2204864"/>
            <a:ext cx="360040" cy="360040"/>
            <a:chOff x="2078" y="1680"/>
            <a:chExt cx="1615" cy="1615"/>
          </a:xfrm>
          <a:solidFill>
            <a:srgbClr val="F7941E"/>
          </a:solidFill>
        </p:grpSpPr>
        <p:sp>
          <p:nvSpPr>
            <p:cNvPr id="56" name="Oval 12">
              <a:extLst>
                <a:ext uri="{FF2B5EF4-FFF2-40B4-BE49-F238E27FC236}">
                  <a16:creationId xmlns:a16="http://schemas.microsoft.com/office/drawing/2014/main" id="{7F4A74FF-4565-476A-BF52-E26ABC35BBD4}"/>
                </a:ext>
              </a:extLst>
            </p:cNvPr>
            <p:cNvSpPr>
              <a:spLocks noChangeArrowheads="1"/>
            </p:cNvSpPr>
            <p:nvPr/>
          </p:nvSpPr>
          <p:spPr bwMode="gray">
            <a:xfrm>
              <a:off x="2078" y="1680"/>
              <a:ext cx="1615" cy="1615"/>
            </a:xfrm>
            <a:prstGeom prst="ellipse">
              <a:avLst/>
            </a:prstGeom>
            <a:grpFill/>
            <a:ln>
              <a:noFill/>
              <a:headEnd/>
              <a:tailE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wrap="none" anchor="ctr"/>
            <a:lstStyle/>
            <a:p>
              <a:pPr eaLnBrk="1" fontAlgn="auto" hangingPunct="1">
                <a:spcBef>
                  <a:spcPts val="0"/>
                </a:spcBef>
                <a:spcAft>
                  <a:spcPts val="0"/>
                </a:spcAft>
                <a:defRPr/>
              </a:pPr>
              <a:endParaRPr lang="fr-FR" kern="0">
                <a:solidFill>
                  <a:sysClr val="window" lastClr="FFFFFF"/>
                </a:solidFill>
                <a:latin typeface="Calibri"/>
                <a:cs typeface="Arial" charset="0"/>
              </a:endParaRPr>
            </a:p>
          </p:txBody>
        </p:sp>
        <p:sp>
          <p:nvSpPr>
            <p:cNvPr id="57" name="Oval 13">
              <a:extLst>
                <a:ext uri="{FF2B5EF4-FFF2-40B4-BE49-F238E27FC236}">
                  <a16:creationId xmlns:a16="http://schemas.microsoft.com/office/drawing/2014/main" id="{DA1456CB-7E22-40DC-B9E4-1707CEA2CA42}"/>
                </a:ext>
              </a:extLst>
            </p:cNvPr>
            <p:cNvSpPr>
              <a:spLocks noChangeArrowheads="1"/>
            </p:cNvSpPr>
            <p:nvPr/>
          </p:nvSpPr>
          <p:spPr bwMode="gray">
            <a:xfrm>
              <a:off x="2170" y="1771"/>
              <a:ext cx="1430" cy="1430"/>
            </a:xfrm>
            <a:prstGeom prst="ellipse">
              <a:avLst/>
            </a:prstGeom>
            <a:grpFill/>
            <a:ln>
              <a:noFill/>
              <a:headEnd/>
              <a:tailE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wrap="none" anchor="ctr"/>
            <a:lstStyle/>
            <a:p>
              <a:pPr eaLnBrk="1" fontAlgn="auto" hangingPunct="1">
                <a:spcBef>
                  <a:spcPts val="0"/>
                </a:spcBef>
                <a:spcAft>
                  <a:spcPts val="0"/>
                </a:spcAft>
                <a:defRPr/>
              </a:pPr>
              <a:endParaRPr lang="fr-FR" kern="0">
                <a:solidFill>
                  <a:sysClr val="window" lastClr="FFFFFF"/>
                </a:solidFill>
                <a:latin typeface="Calibri"/>
                <a:cs typeface="Arial" charset="0"/>
              </a:endParaRPr>
            </a:p>
          </p:txBody>
        </p:sp>
        <p:sp>
          <p:nvSpPr>
            <p:cNvPr id="58" name="Oval 14">
              <a:extLst>
                <a:ext uri="{FF2B5EF4-FFF2-40B4-BE49-F238E27FC236}">
                  <a16:creationId xmlns:a16="http://schemas.microsoft.com/office/drawing/2014/main" id="{FC9B8824-E4CF-4CF9-A28B-C93B0E135B89}"/>
                </a:ext>
              </a:extLst>
            </p:cNvPr>
            <p:cNvSpPr>
              <a:spLocks noChangeArrowheads="1"/>
            </p:cNvSpPr>
            <p:nvPr/>
          </p:nvSpPr>
          <p:spPr bwMode="gray">
            <a:xfrm>
              <a:off x="2254" y="1856"/>
              <a:ext cx="1262" cy="1264"/>
            </a:xfrm>
            <a:prstGeom prst="ellipse">
              <a:avLst/>
            </a:prstGeom>
            <a:grpFill/>
            <a:ln>
              <a:noFill/>
              <a:headEnd/>
              <a:tailE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wrap="none" anchor="ctr">
              <a:spAutoFit/>
            </a:bodyPr>
            <a:lstStyle/>
            <a:p>
              <a:pPr eaLnBrk="1" fontAlgn="auto" hangingPunct="1">
                <a:spcBef>
                  <a:spcPts val="0"/>
                </a:spcBef>
                <a:spcAft>
                  <a:spcPts val="0"/>
                </a:spcAft>
                <a:defRPr/>
              </a:pPr>
              <a:endParaRPr lang="fr-FR" kern="0">
                <a:solidFill>
                  <a:sysClr val="window" lastClr="FFFFFF"/>
                </a:solidFill>
                <a:latin typeface="Calibri"/>
                <a:cs typeface="Arial" charset="0"/>
              </a:endParaRPr>
            </a:p>
          </p:txBody>
        </p:sp>
        <p:sp>
          <p:nvSpPr>
            <p:cNvPr id="59" name="Oval 15">
              <a:extLst>
                <a:ext uri="{FF2B5EF4-FFF2-40B4-BE49-F238E27FC236}">
                  <a16:creationId xmlns:a16="http://schemas.microsoft.com/office/drawing/2014/main" id="{6364D432-A324-4C23-84D5-74ADC608D768}"/>
                </a:ext>
              </a:extLst>
            </p:cNvPr>
            <p:cNvSpPr>
              <a:spLocks noChangeArrowheads="1"/>
            </p:cNvSpPr>
            <p:nvPr/>
          </p:nvSpPr>
          <p:spPr bwMode="gray">
            <a:xfrm>
              <a:off x="2254" y="1856"/>
              <a:ext cx="1262" cy="1264"/>
            </a:xfrm>
            <a:prstGeom prst="ellipse">
              <a:avLst/>
            </a:prstGeom>
            <a:grpFill/>
            <a:ln>
              <a:noFill/>
              <a:headEnd/>
              <a:tailE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wrap="none" anchor="ctr">
              <a:spAutoFit/>
            </a:bodyPr>
            <a:lstStyle/>
            <a:p>
              <a:pPr eaLnBrk="1" fontAlgn="auto" hangingPunct="1">
                <a:spcBef>
                  <a:spcPts val="0"/>
                </a:spcBef>
                <a:spcAft>
                  <a:spcPts val="0"/>
                </a:spcAft>
                <a:defRPr/>
              </a:pPr>
              <a:endParaRPr lang="fr-FR" kern="0">
                <a:solidFill>
                  <a:sysClr val="window" lastClr="FFFFFF"/>
                </a:solidFill>
                <a:latin typeface="Calibri"/>
                <a:cs typeface="Arial" charset="0"/>
              </a:endParaRPr>
            </a:p>
          </p:txBody>
        </p:sp>
        <p:sp>
          <p:nvSpPr>
            <p:cNvPr id="60" name="Oval 16">
              <a:extLst>
                <a:ext uri="{FF2B5EF4-FFF2-40B4-BE49-F238E27FC236}">
                  <a16:creationId xmlns:a16="http://schemas.microsoft.com/office/drawing/2014/main" id="{EB6507F5-9A6F-40FD-B76A-1D70A5E8CB1A}"/>
                </a:ext>
              </a:extLst>
            </p:cNvPr>
            <p:cNvSpPr>
              <a:spLocks noChangeArrowheads="1"/>
            </p:cNvSpPr>
            <p:nvPr/>
          </p:nvSpPr>
          <p:spPr bwMode="gray">
            <a:xfrm>
              <a:off x="2337" y="1939"/>
              <a:ext cx="1096" cy="1098"/>
            </a:xfrm>
            <a:prstGeom prst="ellipse">
              <a:avLst/>
            </a:prstGeom>
            <a:grpFill/>
            <a:ln>
              <a:noFill/>
              <a:headEnd/>
              <a:tailE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anchor="ctr">
              <a:spAutoFit/>
            </a:bodyPr>
            <a:lstStyle/>
            <a:p>
              <a:pPr eaLnBrk="1" fontAlgn="auto" hangingPunct="1">
                <a:spcBef>
                  <a:spcPts val="0"/>
                </a:spcBef>
                <a:spcAft>
                  <a:spcPts val="0"/>
                </a:spcAft>
                <a:defRPr/>
              </a:pPr>
              <a:endParaRPr lang="fr-FR" kern="0">
                <a:solidFill>
                  <a:sysClr val="window" lastClr="FFFFFF"/>
                </a:solidFill>
                <a:latin typeface="Calibri"/>
                <a:cs typeface="Arial" charset="0"/>
              </a:endParaRPr>
            </a:p>
          </p:txBody>
        </p:sp>
        <p:sp>
          <p:nvSpPr>
            <p:cNvPr id="61" name="Oval 17">
              <a:extLst>
                <a:ext uri="{FF2B5EF4-FFF2-40B4-BE49-F238E27FC236}">
                  <a16:creationId xmlns:a16="http://schemas.microsoft.com/office/drawing/2014/main" id="{11EE98F7-03F7-4FCB-84E9-4305384814BB}"/>
                </a:ext>
              </a:extLst>
            </p:cNvPr>
            <p:cNvSpPr>
              <a:spLocks noChangeArrowheads="1"/>
            </p:cNvSpPr>
            <p:nvPr/>
          </p:nvSpPr>
          <p:spPr bwMode="gray">
            <a:xfrm>
              <a:off x="2337" y="1939"/>
              <a:ext cx="1096" cy="1098"/>
            </a:xfrm>
            <a:prstGeom prst="ellipse">
              <a:avLst/>
            </a:prstGeom>
            <a:grpFill/>
            <a:ln>
              <a:noFill/>
              <a:headEnd/>
              <a:tailE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anchor="ctr">
              <a:spAutoFit/>
            </a:bodyPr>
            <a:lstStyle/>
            <a:p>
              <a:pPr eaLnBrk="1" fontAlgn="auto" hangingPunct="1">
                <a:spcBef>
                  <a:spcPts val="0"/>
                </a:spcBef>
                <a:spcAft>
                  <a:spcPts val="0"/>
                </a:spcAft>
                <a:defRPr/>
              </a:pPr>
              <a:endParaRPr lang="fr-FR" kern="0">
                <a:solidFill>
                  <a:sysClr val="window" lastClr="FFFFFF"/>
                </a:solidFill>
                <a:latin typeface="Calibri"/>
                <a:cs typeface="Arial" charset="0"/>
              </a:endParaRPr>
            </a:p>
          </p:txBody>
        </p:sp>
      </p:grpSp>
      <p:sp>
        <p:nvSpPr>
          <p:cNvPr id="69" name="Text Box 127">
            <a:extLst>
              <a:ext uri="{FF2B5EF4-FFF2-40B4-BE49-F238E27FC236}">
                <a16:creationId xmlns:a16="http://schemas.microsoft.com/office/drawing/2014/main" id="{3517F509-D144-4C62-8A1E-7BD1B43CBA3B}"/>
              </a:ext>
            </a:extLst>
          </p:cNvPr>
          <p:cNvSpPr txBox="1">
            <a:spLocks noChangeArrowheads="1"/>
          </p:cNvSpPr>
          <p:nvPr/>
        </p:nvSpPr>
        <p:spPr bwMode="auto">
          <a:xfrm>
            <a:off x="1814568" y="332656"/>
            <a:ext cx="6141808" cy="923330"/>
          </a:xfrm>
          <a:prstGeom prst="rect">
            <a:avLst/>
          </a:prstGeom>
          <a:noFill/>
          <a:ln w="9525">
            <a:noFill/>
            <a:miter lim="800000"/>
            <a:headEnd/>
            <a:tailEnd/>
          </a:ln>
          <a:effectLst/>
        </p:spPr>
        <p:txBody>
          <a:bodyPr>
            <a:spAutoFit/>
          </a:bodyPr>
          <a:lstStyle/>
          <a:p>
            <a:pPr algn="ctr">
              <a:spcBef>
                <a:spcPct val="50000"/>
              </a:spcBef>
              <a:defRPr/>
            </a:pPr>
            <a:r>
              <a:rPr lang="fr-FR" altLang="en-US" sz="4400" i="1" kern="10" dirty="0">
                <a:ln w="3175">
                  <a:solidFill>
                    <a:srgbClr val="F7941E"/>
                  </a:solidFill>
                  <a:round/>
                  <a:headEnd/>
                  <a:tailEnd/>
                </a:ln>
                <a:solidFill>
                  <a:srgbClr val="0080A4"/>
                </a:solidFill>
                <a:latin typeface="Monotype Corsiva" pitchFamily="66" charset="0"/>
                <a:cs typeface="Arial" charset="0"/>
              </a:rPr>
              <a:t>Plan</a:t>
            </a:r>
            <a:r>
              <a:rPr lang="fr-FR" altLang="en-US" sz="5400" i="1" kern="10" dirty="0">
                <a:ln w="3175">
                  <a:solidFill>
                    <a:srgbClr val="F7941E"/>
                  </a:solidFill>
                  <a:round/>
                  <a:headEnd/>
                  <a:tailEnd/>
                </a:ln>
                <a:solidFill>
                  <a:srgbClr val="0080A4"/>
                </a:solidFill>
                <a:latin typeface="Monotype Corsiva" pitchFamily="66" charset="0"/>
                <a:cs typeface="Arial" charset="0"/>
              </a:rPr>
              <a:t> </a:t>
            </a:r>
            <a:r>
              <a:rPr lang="fr-FR" altLang="en-US" sz="4400" i="1" kern="10" dirty="0">
                <a:ln w="3175">
                  <a:solidFill>
                    <a:srgbClr val="F7941E"/>
                  </a:solidFill>
                  <a:round/>
                  <a:headEnd/>
                  <a:tailEnd/>
                </a:ln>
                <a:solidFill>
                  <a:srgbClr val="0080A4"/>
                </a:solidFill>
                <a:latin typeface="Monotype Corsiva" pitchFamily="66" charset="0"/>
                <a:cs typeface="Arial" charset="0"/>
              </a:rPr>
              <a:t>de la présentation</a:t>
            </a:r>
            <a:endParaRPr lang="fr-FR" altLang="en-US" sz="2400" i="1" kern="10" dirty="0">
              <a:ln w="3175">
                <a:solidFill>
                  <a:srgbClr val="F7941E"/>
                </a:solidFill>
                <a:round/>
                <a:headEnd/>
                <a:tailEnd/>
              </a:ln>
              <a:solidFill>
                <a:srgbClr val="0080A4"/>
              </a:solidFill>
              <a:latin typeface="Andalus" pitchFamily="18" charset="-78"/>
              <a:cs typeface="Andalus" pitchFamily="18" charset="-78"/>
            </a:endParaRPr>
          </a:p>
        </p:txBody>
      </p:sp>
      <p:sp>
        <p:nvSpPr>
          <p:cNvPr id="10246" name="Rectangle 40">
            <a:extLst>
              <a:ext uri="{FF2B5EF4-FFF2-40B4-BE49-F238E27FC236}">
                <a16:creationId xmlns:a16="http://schemas.microsoft.com/office/drawing/2014/main" id="{8992BD6D-1BF2-4336-8EBA-E262914CF40F}"/>
              </a:ext>
            </a:extLst>
          </p:cNvPr>
          <p:cNvSpPr>
            <a:spLocks noChangeArrowheads="1"/>
          </p:cNvSpPr>
          <p:nvPr/>
        </p:nvSpPr>
        <p:spPr bwMode="auto">
          <a:xfrm flipV="1">
            <a:off x="2735263" y="1268413"/>
            <a:ext cx="4500562" cy="7937"/>
          </a:xfrm>
          <a:prstGeom prst="rect">
            <a:avLst/>
          </a:prstGeom>
          <a:gradFill rotWithShape="0">
            <a:gsLst>
              <a:gs pos="0">
                <a:srgbClr val="FF3399"/>
              </a:gs>
              <a:gs pos="25000">
                <a:srgbClr val="FF6633"/>
              </a:gs>
              <a:gs pos="50000">
                <a:srgbClr val="FFFF00"/>
              </a:gs>
              <a:gs pos="75000">
                <a:srgbClr val="01A78F"/>
              </a:gs>
              <a:gs pos="100000">
                <a:srgbClr val="3366FF"/>
              </a:gs>
            </a:gsLst>
            <a:lin ang="0"/>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fr-FR" altLang="fr-FR" sz="1800">
              <a:solidFill>
                <a:srgbClr val="FFFFFF"/>
              </a:solidFill>
              <a:latin typeface="Arial" panose="020B0604020202020204" pitchFamily="34" charset="0"/>
            </a:endParaRPr>
          </a:p>
        </p:txBody>
      </p:sp>
      <p:sp>
        <p:nvSpPr>
          <p:cNvPr id="10247" name="Rectangle 40">
            <a:extLst>
              <a:ext uri="{FF2B5EF4-FFF2-40B4-BE49-F238E27FC236}">
                <a16:creationId xmlns:a16="http://schemas.microsoft.com/office/drawing/2014/main" id="{AF39B1D6-549A-4262-ADDC-EA2A49B6DFF2}"/>
              </a:ext>
            </a:extLst>
          </p:cNvPr>
          <p:cNvSpPr>
            <a:spLocks noChangeArrowheads="1"/>
          </p:cNvSpPr>
          <p:nvPr/>
        </p:nvSpPr>
        <p:spPr bwMode="auto">
          <a:xfrm flipV="1">
            <a:off x="4354513" y="1341438"/>
            <a:ext cx="2881312" cy="7937"/>
          </a:xfrm>
          <a:prstGeom prst="rect">
            <a:avLst/>
          </a:prstGeom>
          <a:gradFill rotWithShape="0">
            <a:gsLst>
              <a:gs pos="0">
                <a:srgbClr val="FF3399"/>
              </a:gs>
              <a:gs pos="25000">
                <a:srgbClr val="FF6633"/>
              </a:gs>
              <a:gs pos="50000">
                <a:srgbClr val="FFFF00"/>
              </a:gs>
              <a:gs pos="75000">
                <a:srgbClr val="01A78F"/>
              </a:gs>
              <a:gs pos="100000">
                <a:srgbClr val="3366FF"/>
              </a:gs>
            </a:gsLst>
            <a:lin ang="0"/>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fr-FR" altLang="fr-FR" sz="1800">
              <a:solidFill>
                <a:srgbClr val="FFFFFF"/>
              </a:solidFill>
              <a:latin typeface="Arial" panose="020B0604020202020204" pitchFamily="34" charset="0"/>
            </a:endParaRPr>
          </a:p>
        </p:txBody>
      </p:sp>
      <p:sp>
        <p:nvSpPr>
          <p:cNvPr id="10248" name="Rectangle 40">
            <a:extLst>
              <a:ext uri="{FF2B5EF4-FFF2-40B4-BE49-F238E27FC236}">
                <a16:creationId xmlns:a16="http://schemas.microsoft.com/office/drawing/2014/main" id="{217965D2-E102-486B-9A8B-773328EBD695}"/>
              </a:ext>
            </a:extLst>
          </p:cNvPr>
          <p:cNvSpPr>
            <a:spLocks noChangeArrowheads="1"/>
          </p:cNvSpPr>
          <p:nvPr/>
        </p:nvSpPr>
        <p:spPr bwMode="auto">
          <a:xfrm flipV="1">
            <a:off x="5254625" y="1412875"/>
            <a:ext cx="1981200" cy="7938"/>
          </a:xfrm>
          <a:prstGeom prst="rect">
            <a:avLst/>
          </a:prstGeom>
          <a:gradFill rotWithShape="0">
            <a:gsLst>
              <a:gs pos="0">
                <a:srgbClr val="FF3399"/>
              </a:gs>
              <a:gs pos="25000">
                <a:srgbClr val="FF6633"/>
              </a:gs>
              <a:gs pos="50000">
                <a:srgbClr val="FFFF00"/>
              </a:gs>
              <a:gs pos="75000">
                <a:srgbClr val="01A78F"/>
              </a:gs>
              <a:gs pos="100000">
                <a:srgbClr val="3366FF"/>
              </a:gs>
            </a:gsLst>
            <a:lin ang="0"/>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fr-FR" altLang="fr-FR" sz="1800">
              <a:solidFill>
                <a:srgbClr val="FFFFFF"/>
              </a:solidFill>
              <a:latin typeface="Arial" panose="020B0604020202020204" pitchFamily="34" charset="0"/>
            </a:endParaRPr>
          </a:p>
        </p:txBody>
      </p:sp>
      <p:grpSp>
        <p:nvGrpSpPr>
          <p:cNvPr id="10250" name="Group 11">
            <a:extLst>
              <a:ext uri="{FF2B5EF4-FFF2-40B4-BE49-F238E27FC236}">
                <a16:creationId xmlns:a16="http://schemas.microsoft.com/office/drawing/2014/main" id="{A46DCAC0-CD9B-4FD3-839B-6897C2E0B11C}"/>
              </a:ext>
            </a:extLst>
          </p:cNvPr>
          <p:cNvGrpSpPr>
            <a:grpSpLocks/>
          </p:cNvGrpSpPr>
          <p:nvPr/>
        </p:nvGrpSpPr>
        <p:grpSpPr bwMode="auto">
          <a:xfrm>
            <a:off x="107950" y="3336032"/>
            <a:ext cx="381000" cy="381000"/>
            <a:chOff x="2078" y="1680"/>
            <a:chExt cx="1615" cy="1615"/>
          </a:xfrm>
        </p:grpSpPr>
        <p:sp>
          <p:nvSpPr>
            <p:cNvPr id="85" name="Oval 12">
              <a:extLst>
                <a:ext uri="{FF2B5EF4-FFF2-40B4-BE49-F238E27FC236}">
                  <a16:creationId xmlns:a16="http://schemas.microsoft.com/office/drawing/2014/main" id="{8B438994-B3A9-489D-A4DD-D52464BFD743}"/>
                </a:ext>
              </a:extLst>
            </p:cNvPr>
            <p:cNvSpPr>
              <a:spLocks noChangeArrowheads="1"/>
            </p:cNvSpPr>
            <p:nvPr/>
          </p:nvSpPr>
          <p:spPr bwMode="gray">
            <a:xfrm>
              <a:off x="2078" y="1680"/>
              <a:ext cx="1615" cy="1615"/>
            </a:xfrm>
            <a:prstGeom prst="ellipse">
              <a:avLst/>
            </a:prstGeom>
            <a:gradFill rotWithShape="1">
              <a:gsLst>
                <a:gs pos="0">
                  <a:srgbClr val="4F81BD">
                    <a:shade val="51000"/>
                    <a:satMod val="130000"/>
                  </a:srgbClr>
                </a:gs>
                <a:gs pos="80000">
                  <a:srgbClr val="4F81BD">
                    <a:shade val="93000"/>
                    <a:satMod val="130000"/>
                  </a:srgbClr>
                </a:gs>
                <a:gs pos="100000">
                  <a:srgbClr val="4F81BD">
                    <a:shade val="94000"/>
                    <a:satMod val="135000"/>
                  </a:srgbClr>
                </a:gs>
              </a:gsLst>
              <a:lin ang="16200000" scaled="0"/>
            </a:gradFill>
            <a:ln>
              <a:noFill/>
              <a:headEnd/>
              <a:tailE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wrap="none" anchor="ctr"/>
            <a:lstStyle/>
            <a:p>
              <a:pPr eaLnBrk="1" fontAlgn="auto" hangingPunct="1">
                <a:spcBef>
                  <a:spcPts val="0"/>
                </a:spcBef>
                <a:spcAft>
                  <a:spcPts val="0"/>
                </a:spcAft>
                <a:defRPr/>
              </a:pPr>
              <a:endParaRPr lang="fr-FR" kern="0">
                <a:solidFill>
                  <a:sysClr val="window" lastClr="FFFFFF"/>
                </a:solidFill>
                <a:latin typeface="Calibri"/>
                <a:cs typeface="Arial" charset="0"/>
              </a:endParaRPr>
            </a:p>
          </p:txBody>
        </p:sp>
        <p:sp>
          <p:nvSpPr>
            <p:cNvPr id="86" name="Oval 13">
              <a:extLst>
                <a:ext uri="{FF2B5EF4-FFF2-40B4-BE49-F238E27FC236}">
                  <a16:creationId xmlns:a16="http://schemas.microsoft.com/office/drawing/2014/main" id="{699C782B-AFC4-4157-84DF-008E4DD6ADE0}"/>
                </a:ext>
              </a:extLst>
            </p:cNvPr>
            <p:cNvSpPr>
              <a:spLocks noChangeArrowheads="1"/>
            </p:cNvSpPr>
            <p:nvPr/>
          </p:nvSpPr>
          <p:spPr bwMode="gray">
            <a:xfrm>
              <a:off x="2170" y="1771"/>
              <a:ext cx="1430" cy="1430"/>
            </a:xfrm>
            <a:prstGeom prst="ellipse">
              <a:avLst/>
            </a:prstGeom>
            <a:gradFill rotWithShape="1">
              <a:gsLst>
                <a:gs pos="0">
                  <a:srgbClr val="4F81BD">
                    <a:shade val="51000"/>
                    <a:satMod val="130000"/>
                  </a:srgbClr>
                </a:gs>
                <a:gs pos="80000">
                  <a:srgbClr val="4F81BD">
                    <a:shade val="93000"/>
                    <a:satMod val="130000"/>
                  </a:srgbClr>
                </a:gs>
                <a:gs pos="100000">
                  <a:srgbClr val="4F81BD">
                    <a:shade val="94000"/>
                    <a:satMod val="135000"/>
                  </a:srgbClr>
                </a:gs>
              </a:gsLst>
              <a:lin ang="16200000" scaled="0"/>
            </a:gradFill>
            <a:ln>
              <a:noFill/>
              <a:headEnd/>
              <a:tailE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wrap="none" anchor="ctr"/>
            <a:lstStyle/>
            <a:p>
              <a:pPr eaLnBrk="1" fontAlgn="auto" hangingPunct="1">
                <a:spcBef>
                  <a:spcPts val="0"/>
                </a:spcBef>
                <a:spcAft>
                  <a:spcPts val="0"/>
                </a:spcAft>
                <a:defRPr/>
              </a:pPr>
              <a:endParaRPr lang="fr-FR" kern="0">
                <a:solidFill>
                  <a:sysClr val="window" lastClr="FFFFFF"/>
                </a:solidFill>
                <a:latin typeface="Calibri"/>
                <a:cs typeface="Arial" charset="0"/>
              </a:endParaRPr>
            </a:p>
          </p:txBody>
        </p:sp>
        <p:sp>
          <p:nvSpPr>
            <p:cNvPr id="87" name="Oval 14">
              <a:extLst>
                <a:ext uri="{FF2B5EF4-FFF2-40B4-BE49-F238E27FC236}">
                  <a16:creationId xmlns:a16="http://schemas.microsoft.com/office/drawing/2014/main" id="{350F3403-AADE-449E-A78A-903D9A4DA693}"/>
                </a:ext>
              </a:extLst>
            </p:cNvPr>
            <p:cNvSpPr>
              <a:spLocks noChangeArrowheads="1"/>
            </p:cNvSpPr>
            <p:nvPr/>
          </p:nvSpPr>
          <p:spPr bwMode="gray">
            <a:xfrm>
              <a:off x="2254" y="1856"/>
              <a:ext cx="1262" cy="1264"/>
            </a:xfrm>
            <a:prstGeom prst="ellipse">
              <a:avLst/>
            </a:prstGeom>
            <a:gradFill rotWithShape="1">
              <a:gsLst>
                <a:gs pos="0">
                  <a:srgbClr val="4F81BD">
                    <a:shade val="51000"/>
                    <a:satMod val="130000"/>
                  </a:srgbClr>
                </a:gs>
                <a:gs pos="80000">
                  <a:srgbClr val="4F81BD">
                    <a:shade val="93000"/>
                    <a:satMod val="130000"/>
                  </a:srgbClr>
                </a:gs>
                <a:gs pos="100000">
                  <a:srgbClr val="4F81BD">
                    <a:shade val="94000"/>
                    <a:satMod val="135000"/>
                  </a:srgbClr>
                </a:gs>
              </a:gsLst>
              <a:lin ang="16200000" scaled="0"/>
            </a:gradFill>
            <a:ln>
              <a:noFill/>
              <a:headEnd/>
              <a:tailE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wrap="none" anchor="ctr">
              <a:spAutoFit/>
            </a:bodyPr>
            <a:lstStyle/>
            <a:p>
              <a:pPr eaLnBrk="1" fontAlgn="auto" hangingPunct="1">
                <a:spcBef>
                  <a:spcPts val="0"/>
                </a:spcBef>
                <a:spcAft>
                  <a:spcPts val="0"/>
                </a:spcAft>
                <a:defRPr/>
              </a:pPr>
              <a:endParaRPr lang="fr-FR" kern="0">
                <a:solidFill>
                  <a:sysClr val="window" lastClr="FFFFFF"/>
                </a:solidFill>
                <a:latin typeface="Calibri"/>
                <a:cs typeface="Arial" charset="0"/>
              </a:endParaRPr>
            </a:p>
          </p:txBody>
        </p:sp>
        <p:sp>
          <p:nvSpPr>
            <p:cNvPr id="88" name="Oval 15">
              <a:extLst>
                <a:ext uri="{FF2B5EF4-FFF2-40B4-BE49-F238E27FC236}">
                  <a16:creationId xmlns:a16="http://schemas.microsoft.com/office/drawing/2014/main" id="{9C6465CD-E5AE-4DF9-A34D-4044E12E3BD5}"/>
                </a:ext>
              </a:extLst>
            </p:cNvPr>
            <p:cNvSpPr>
              <a:spLocks noChangeArrowheads="1"/>
            </p:cNvSpPr>
            <p:nvPr/>
          </p:nvSpPr>
          <p:spPr bwMode="gray">
            <a:xfrm>
              <a:off x="2254" y="1856"/>
              <a:ext cx="1262" cy="1264"/>
            </a:xfrm>
            <a:prstGeom prst="ellipse">
              <a:avLst/>
            </a:prstGeom>
            <a:gradFill rotWithShape="1">
              <a:gsLst>
                <a:gs pos="0">
                  <a:srgbClr val="4F81BD">
                    <a:shade val="51000"/>
                    <a:satMod val="130000"/>
                  </a:srgbClr>
                </a:gs>
                <a:gs pos="80000">
                  <a:srgbClr val="4F81BD">
                    <a:shade val="93000"/>
                    <a:satMod val="130000"/>
                  </a:srgbClr>
                </a:gs>
                <a:gs pos="100000">
                  <a:srgbClr val="4F81BD">
                    <a:shade val="94000"/>
                    <a:satMod val="135000"/>
                  </a:srgbClr>
                </a:gs>
              </a:gsLst>
              <a:lin ang="16200000" scaled="0"/>
            </a:gradFill>
            <a:ln>
              <a:noFill/>
              <a:headEnd/>
              <a:tailE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wrap="none" anchor="ctr">
              <a:spAutoFit/>
            </a:bodyPr>
            <a:lstStyle/>
            <a:p>
              <a:pPr eaLnBrk="1" fontAlgn="auto" hangingPunct="1">
                <a:spcBef>
                  <a:spcPts val="0"/>
                </a:spcBef>
                <a:spcAft>
                  <a:spcPts val="0"/>
                </a:spcAft>
                <a:defRPr/>
              </a:pPr>
              <a:endParaRPr lang="fr-FR" kern="0">
                <a:solidFill>
                  <a:sysClr val="window" lastClr="FFFFFF"/>
                </a:solidFill>
                <a:latin typeface="Calibri"/>
                <a:cs typeface="Arial" charset="0"/>
              </a:endParaRPr>
            </a:p>
          </p:txBody>
        </p:sp>
        <p:sp>
          <p:nvSpPr>
            <p:cNvPr id="89" name="Oval 16">
              <a:extLst>
                <a:ext uri="{FF2B5EF4-FFF2-40B4-BE49-F238E27FC236}">
                  <a16:creationId xmlns:a16="http://schemas.microsoft.com/office/drawing/2014/main" id="{175155AD-0B7F-4D8F-ACF9-26146FB6E770}"/>
                </a:ext>
              </a:extLst>
            </p:cNvPr>
            <p:cNvSpPr>
              <a:spLocks noChangeArrowheads="1"/>
            </p:cNvSpPr>
            <p:nvPr/>
          </p:nvSpPr>
          <p:spPr bwMode="gray">
            <a:xfrm>
              <a:off x="2337" y="1939"/>
              <a:ext cx="1096" cy="1098"/>
            </a:xfrm>
            <a:prstGeom prst="ellipse">
              <a:avLst/>
            </a:prstGeom>
            <a:gradFill rotWithShape="1">
              <a:gsLst>
                <a:gs pos="0">
                  <a:srgbClr val="4F81BD">
                    <a:shade val="51000"/>
                    <a:satMod val="130000"/>
                  </a:srgbClr>
                </a:gs>
                <a:gs pos="80000">
                  <a:srgbClr val="4F81BD">
                    <a:shade val="93000"/>
                    <a:satMod val="130000"/>
                  </a:srgbClr>
                </a:gs>
                <a:gs pos="100000">
                  <a:srgbClr val="4F81BD">
                    <a:shade val="94000"/>
                    <a:satMod val="135000"/>
                  </a:srgbClr>
                </a:gs>
              </a:gsLst>
              <a:lin ang="16200000" scaled="0"/>
            </a:gradFill>
            <a:ln>
              <a:noFill/>
              <a:headEnd/>
              <a:tailE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anchor="ctr">
              <a:spAutoFit/>
            </a:bodyPr>
            <a:lstStyle/>
            <a:p>
              <a:pPr eaLnBrk="1" fontAlgn="auto" hangingPunct="1">
                <a:spcBef>
                  <a:spcPts val="0"/>
                </a:spcBef>
                <a:spcAft>
                  <a:spcPts val="0"/>
                </a:spcAft>
                <a:defRPr/>
              </a:pPr>
              <a:endParaRPr lang="fr-FR" kern="0">
                <a:solidFill>
                  <a:sysClr val="window" lastClr="FFFFFF"/>
                </a:solidFill>
                <a:latin typeface="Calibri"/>
                <a:cs typeface="Arial" charset="0"/>
              </a:endParaRPr>
            </a:p>
          </p:txBody>
        </p:sp>
        <p:sp>
          <p:nvSpPr>
            <p:cNvPr id="90" name="Oval 17">
              <a:extLst>
                <a:ext uri="{FF2B5EF4-FFF2-40B4-BE49-F238E27FC236}">
                  <a16:creationId xmlns:a16="http://schemas.microsoft.com/office/drawing/2014/main" id="{203087E7-D059-4D36-AB00-2CF6D30B288A}"/>
                </a:ext>
              </a:extLst>
            </p:cNvPr>
            <p:cNvSpPr>
              <a:spLocks noChangeArrowheads="1"/>
            </p:cNvSpPr>
            <p:nvPr/>
          </p:nvSpPr>
          <p:spPr bwMode="gray">
            <a:xfrm>
              <a:off x="2337" y="1939"/>
              <a:ext cx="1096" cy="1098"/>
            </a:xfrm>
            <a:prstGeom prst="ellipse">
              <a:avLst/>
            </a:prstGeom>
            <a:gradFill rotWithShape="1">
              <a:gsLst>
                <a:gs pos="0">
                  <a:srgbClr val="4F81BD">
                    <a:shade val="51000"/>
                    <a:satMod val="130000"/>
                  </a:srgbClr>
                </a:gs>
                <a:gs pos="80000">
                  <a:srgbClr val="4F81BD">
                    <a:shade val="93000"/>
                    <a:satMod val="130000"/>
                  </a:srgbClr>
                </a:gs>
                <a:gs pos="100000">
                  <a:srgbClr val="4F81BD">
                    <a:shade val="94000"/>
                    <a:satMod val="135000"/>
                  </a:srgbClr>
                </a:gs>
              </a:gsLst>
              <a:lin ang="16200000" scaled="0"/>
            </a:gradFill>
            <a:ln>
              <a:noFill/>
              <a:headEnd/>
              <a:tailE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anchor="ctr">
              <a:spAutoFit/>
            </a:bodyPr>
            <a:lstStyle/>
            <a:p>
              <a:pPr eaLnBrk="1" fontAlgn="auto" hangingPunct="1">
                <a:spcBef>
                  <a:spcPts val="0"/>
                </a:spcBef>
                <a:spcAft>
                  <a:spcPts val="0"/>
                </a:spcAft>
                <a:defRPr/>
              </a:pPr>
              <a:endParaRPr lang="fr-FR" kern="0">
                <a:solidFill>
                  <a:sysClr val="window" lastClr="FFFFFF"/>
                </a:solidFill>
                <a:latin typeface="Calibri"/>
                <a:cs typeface="Arial" charset="0"/>
              </a:endParaRPr>
            </a:p>
          </p:txBody>
        </p:sp>
      </p:grpSp>
      <p:grpSp>
        <p:nvGrpSpPr>
          <p:cNvPr id="10251" name="Group 11">
            <a:extLst>
              <a:ext uri="{FF2B5EF4-FFF2-40B4-BE49-F238E27FC236}">
                <a16:creationId xmlns:a16="http://schemas.microsoft.com/office/drawing/2014/main" id="{DC474F7A-135C-48DB-8D34-645F0C4862D1}"/>
              </a:ext>
            </a:extLst>
          </p:cNvPr>
          <p:cNvGrpSpPr>
            <a:grpSpLocks/>
          </p:cNvGrpSpPr>
          <p:nvPr/>
        </p:nvGrpSpPr>
        <p:grpSpPr bwMode="auto">
          <a:xfrm>
            <a:off x="107950" y="5640388"/>
            <a:ext cx="381000" cy="381000"/>
            <a:chOff x="2078" y="1680"/>
            <a:chExt cx="1615" cy="1615"/>
          </a:xfrm>
        </p:grpSpPr>
        <p:sp>
          <p:nvSpPr>
            <p:cNvPr id="99" name="Oval 12">
              <a:extLst>
                <a:ext uri="{FF2B5EF4-FFF2-40B4-BE49-F238E27FC236}">
                  <a16:creationId xmlns:a16="http://schemas.microsoft.com/office/drawing/2014/main" id="{804F1BB8-BC47-49FA-8CF0-46D9345D9BE6}"/>
                </a:ext>
              </a:extLst>
            </p:cNvPr>
            <p:cNvSpPr>
              <a:spLocks noChangeArrowheads="1"/>
            </p:cNvSpPr>
            <p:nvPr/>
          </p:nvSpPr>
          <p:spPr bwMode="gray">
            <a:xfrm>
              <a:off x="2078" y="1680"/>
              <a:ext cx="1615" cy="1615"/>
            </a:xfrm>
            <a:prstGeom prst="ellipse">
              <a:avLst/>
            </a:prstGeom>
            <a:gradFill rotWithShape="1">
              <a:gsLst>
                <a:gs pos="0">
                  <a:srgbClr val="4F81BD">
                    <a:shade val="51000"/>
                    <a:satMod val="130000"/>
                  </a:srgbClr>
                </a:gs>
                <a:gs pos="80000">
                  <a:srgbClr val="4F81BD">
                    <a:shade val="93000"/>
                    <a:satMod val="130000"/>
                  </a:srgbClr>
                </a:gs>
                <a:gs pos="100000">
                  <a:srgbClr val="4F81BD">
                    <a:shade val="94000"/>
                    <a:satMod val="135000"/>
                  </a:srgbClr>
                </a:gs>
              </a:gsLst>
              <a:lin ang="16200000" scaled="0"/>
            </a:gradFill>
            <a:ln>
              <a:noFill/>
              <a:headEnd/>
              <a:tailE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wrap="none" anchor="ctr"/>
            <a:lstStyle/>
            <a:p>
              <a:pPr eaLnBrk="1" fontAlgn="auto" hangingPunct="1">
                <a:spcBef>
                  <a:spcPts val="0"/>
                </a:spcBef>
                <a:spcAft>
                  <a:spcPts val="0"/>
                </a:spcAft>
                <a:defRPr/>
              </a:pPr>
              <a:endParaRPr lang="fr-FR" kern="0">
                <a:solidFill>
                  <a:sysClr val="window" lastClr="FFFFFF"/>
                </a:solidFill>
                <a:latin typeface="Calibri"/>
                <a:cs typeface="Arial" charset="0"/>
              </a:endParaRPr>
            </a:p>
          </p:txBody>
        </p:sp>
        <p:sp>
          <p:nvSpPr>
            <p:cNvPr id="100" name="Oval 13">
              <a:extLst>
                <a:ext uri="{FF2B5EF4-FFF2-40B4-BE49-F238E27FC236}">
                  <a16:creationId xmlns:a16="http://schemas.microsoft.com/office/drawing/2014/main" id="{F9A891EE-572C-4D23-A846-141A09B1BFDA}"/>
                </a:ext>
              </a:extLst>
            </p:cNvPr>
            <p:cNvSpPr>
              <a:spLocks noChangeArrowheads="1"/>
            </p:cNvSpPr>
            <p:nvPr/>
          </p:nvSpPr>
          <p:spPr bwMode="gray">
            <a:xfrm>
              <a:off x="2170" y="1771"/>
              <a:ext cx="1430" cy="1430"/>
            </a:xfrm>
            <a:prstGeom prst="ellipse">
              <a:avLst/>
            </a:prstGeom>
            <a:gradFill rotWithShape="1">
              <a:gsLst>
                <a:gs pos="0">
                  <a:srgbClr val="4F81BD">
                    <a:shade val="51000"/>
                    <a:satMod val="130000"/>
                  </a:srgbClr>
                </a:gs>
                <a:gs pos="80000">
                  <a:srgbClr val="4F81BD">
                    <a:shade val="93000"/>
                    <a:satMod val="130000"/>
                  </a:srgbClr>
                </a:gs>
                <a:gs pos="100000">
                  <a:srgbClr val="4F81BD">
                    <a:shade val="94000"/>
                    <a:satMod val="135000"/>
                  </a:srgbClr>
                </a:gs>
              </a:gsLst>
              <a:lin ang="16200000" scaled="0"/>
            </a:gradFill>
            <a:ln>
              <a:noFill/>
              <a:headEnd/>
              <a:tailE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wrap="none" anchor="ctr"/>
            <a:lstStyle/>
            <a:p>
              <a:pPr eaLnBrk="1" fontAlgn="auto" hangingPunct="1">
                <a:spcBef>
                  <a:spcPts val="0"/>
                </a:spcBef>
                <a:spcAft>
                  <a:spcPts val="0"/>
                </a:spcAft>
                <a:defRPr/>
              </a:pPr>
              <a:endParaRPr lang="fr-FR" kern="0">
                <a:solidFill>
                  <a:sysClr val="window" lastClr="FFFFFF"/>
                </a:solidFill>
                <a:latin typeface="Calibri"/>
                <a:cs typeface="Arial" charset="0"/>
              </a:endParaRPr>
            </a:p>
          </p:txBody>
        </p:sp>
        <p:sp>
          <p:nvSpPr>
            <p:cNvPr id="101" name="Oval 14">
              <a:extLst>
                <a:ext uri="{FF2B5EF4-FFF2-40B4-BE49-F238E27FC236}">
                  <a16:creationId xmlns:a16="http://schemas.microsoft.com/office/drawing/2014/main" id="{00281A30-BB85-4ED6-8748-A593A02CD61B}"/>
                </a:ext>
              </a:extLst>
            </p:cNvPr>
            <p:cNvSpPr>
              <a:spLocks noChangeArrowheads="1"/>
            </p:cNvSpPr>
            <p:nvPr/>
          </p:nvSpPr>
          <p:spPr bwMode="gray">
            <a:xfrm>
              <a:off x="2254" y="1856"/>
              <a:ext cx="1262" cy="1264"/>
            </a:xfrm>
            <a:prstGeom prst="ellipse">
              <a:avLst/>
            </a:prstGeom>
            <a:gradFill rotWithShape="1">
              <a:gsLst>
                <a:gs pos="0">
                  <a:srgbClr val="4F81BD">
                    <a:shade val="51000"/>
                    <a:satMod val="130000"/>
                  </a:srgbClr>
                </a:gs>
                <a:gs pos="80000">
                  <a:srgbClr val="4F81BD">
                    <a:shade val="93000"/>
                    <a:satMod val="130000"/>
                  </a:srgbClr>
                </a:gs>
                <a:gs pos="100000">
                  <a:srgbClr val="4F81BD">
                    <a:shade val="94000"/>
                    <a:satMod val="135000"/>
                  </a:srgbClr>
                </a:gs>
              </a:gsLst>
              <a:lin ang="16200000" scaled="0"/>
            </a:gradFill>
            <a:ln>
              <a:noFill/>
              <a:headEnd/>
              <a:tailE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wrap="none" anchor="ctr">
              <a:spAutoFit/>
            </a:bodyPr>
            <a:lstStyle/>
            <a:p>
              <a:pPr eaLnBrk="1" fontAlgn="auto" hangingPunct="1">
                <a:spcBef>
                  <a:spcPts val="0"/>
                </a:spcBef>
                <a:spcAft>
                  <a:spcPts val="0"/>
                </a:spcAft>
                <a:defRPr/>
              </a:pPr>
              <a:endParaRPr lang="fr-FR" kern="0">
                <a:solidFill>
                  <a:sysClr val="window" lastClr="FFFFFF"/>
                </a:solidFill>
                <a:latin typeface="Calibri"/>
                <a:cs typeface="Arial" charset="0"/>
              </a:endParaRPr>
            </a:p>
          </p:txBody>
        </p:sp>
        <p:sp>
          <p:nvSpPr>
            <p:cNvPr id="102" name="Oval 15">
              <a:extLst>
                <a:ext uri="{FF2B5EF4-FFF2-40B4-BE49-F238E27FC236}">
                  <a16:creationId xmlns:a16="http://schemas.microsoft.com/office/drawing/2014/main" id="{BA9B2FEF-4199-466A-AC8D-7F3BD61F986B}"/>
                </a:ext>
              </a:extLst>
            </p:cNvPr>
            <p:cNvSpPr>
              <a:spLocks noChangeArrowheads="1"/>
            </p:cNvSpPr>
            <p:nvPr/>
          </p:nvSpPr>
          <p:spPr bwMode="gray">
            <a:xfrm>
              <a:off x="2254" y="1856"/>
              <a:ext cx="1262" cy="1264"/>
            </a:xfrm>
            <a:prstGeom prst="ellipse">
              <a:avLst/>
            </a:prstGeom>
            <a:gradFill rotWithShape="1">
              <a:gsLst>
                <a:gs pos="0">
                  <a:srgbClr val="4F81BD">
                    <a:shade val="51000"/>
                    <a:satMod val="130000"/>
                  </a:srgbClr>
                </a:gs>
                <a:gs pos="80000">
                  <a:srgbClr val="4F81BD">
                    <a:shade val="93000"/>
                    <a:satMod val="130000"/>
                  </a:srgbClr>
                </a:gs>
                <a:gs pos="100000">
                  <a:srgbClr val="4F81BD">
                    <a:shade val="94000"/>
                    <a:satMod val="135000"/>
                  </a:srgbClr>
                </a:gs>
              </a:gsLst>
              <a:lin ang="16200000" scaled="0"/>
            </a:gradFill>
            <a:ln>
              <a:noFill/>
              <a:headEnd/>
              <a:tailE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wrap="none" anchor="ctr">
              <a:spAutoFit/>
            </a:bodyPr>
            <a:lstStyle/>
            <a:p>
              <a:pPr eaLnBrk="1" fontAlgn="auto" hangingPunct="1">
                <a:spcBef>
                  <a:spcPts val="0"/>
                </a:spcBef>
                <a:spcAft>
                  <a:spcPts val="0"/>
                </a:spcAft>
                <a:defRPr/>
              </a:pPr>
              <a:endParaRPr lang="fr-FR" kern="0">
                <a:solidFill>
                  <a:sysClr val="window" lastClr="FFFFFF"/>
                </a:solidFill>
                <a:latin typeface="Calibri"/>
                <a:cs typeface="Arial" charset="0"/>
              </a:endParaRPr>
            </a:p>
          </p:txBody>
        </p:sp>
        <p:sp>
          <p:nvSpPr>
            <p:cNvPr id="103" name="Oval 16">
              <a:extLst>
                <a:ext uri="{FF2B5EF4-FFF2-40B4-BE49-F238E27FC236}">
                  <a16:creationId xmlns:a16="http://schemas.microsoft.com/office/drawing/2014/main" id="{335FA70F-0768-4068-A891-12A6AE61B955}"/>
                </a:ext>
              </a:extLst>
            </p:cNvPr>
            <p:cNvSpPr>
              <a:spLocks noChangeArrowheads="1"/>
            </p:cNvSpPr>
            <p:nvPr/>
          </p:nvSpPr>
          <p:spPr bwMode="gray">
            <a:xfrm>
              <a:off x="2337" y="1939"/>
              <a:ext cx="1096" cy="1098"/>
            </a:xfrm>
            <a:prstGeom prst="ellipse">
              <a:avLst/>
            </a:prstGeom>
            <a:gradFill rotWithShape="1">
              <a:gsLst>
                <a:gs pos="0">
                  <a:srgbClr val="4F81BD">
                    <a:shade val="51000"/>
                    <a:satMod val="130000"/>
                  </a:srgbClr>
                </a:gs>
                <a:gs pos="80000">
                  <a:srgbClr val="4F81BD">
                    <a:shade val="93000"/>
                    <a:satMod val="130000"/>
                  </a:srgbClr>
                </a:gs>
                <a:gs pos="100000">
                  <a:srgbClr val="4F81BD">
                    <a:shade val="94000"/>
                    <a:satMod val="135000"/>
                  </a:srgbClr>
                </a:gs>
              </a:gsLst>
              <a:lin ang="16200000" scaled="0"/>
            </a:gradFill>
            <a:ln>
              <a:noFill/>
              <a:headEnd/>
              <a:tailE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anchor="ctr">
              <a:spAutoFit/>
            </a:bodyPr>
            <a:lstStyle/>
            <a:p>
              <a:pPr eaLnBrk="1" fontAlgn="auto" hangingPunct="1">
                <a:spcBef>
                  <a:spcPts val="0"/>
                </a:spcBef>
                <a:spcAft>
                  <a:spcPts val="0"/>
                </a:spcAft>
                <a:defRPr/>
              </a:pPr>
              <a:endParaRPr lang="fr-FR" kern="0">
                <a:solidFill>
                  <a:sysClr val="window" lastClr="FFFFFF"/>
                </a:solidFill>
                <a:latin typeface="Calibri"/>
                <a:cs typeface="Arial" charset="0"/>
              </a:endParaRPr>
            </a:p>
          </p:txBody>
        </p:sp>
        <p:sp>
          <p:nvSpPr>
            <p:cNvPr id="104" name="Oval 17">
              <a:extLst>
                <a:ext uri="{FF2B5EF4-FFF2-40B4-BE49-F238E27FC236}">
                  <a16:creationId xmlns:a16="http://schemas.microsoft.com/office/drawing/2014/main" id="{F1201373-29AF-447C-A2E0-C7874BC1FAE1}"/>
                </a:ext>
              </a:extLst>
            </p:cNvPr>
            <p:cNvSpPr>
              <a:spLocks noChangeArrowheads="1"/>
            </p:cNvSpPr>
            <p:nvPr/>
          </p:nvSpPr>
          <p:spPr bwMode="gray">
            <a:xfrm>
              <a:off x="2337" y="1939"/>
              <a:ext cx="1096" cy="1098"/>
            </a:xfrm>
            <a:prstGeom prst="ellipse">
              <a:avLst/>
            </a:prstGeom>
            <a:gradFill rotWithShape="1">
              <a:gsLst>
                <a:gs pos="0">
                  <a:srgbClr val="4F81BD">
                    <a:shade val="51000"/>
                    <a:satMod val="130000"/>
                  </a:srgbClr>
                </a:gs>
                <a:gs pos="80000">
                  <a:srgbClr val="4F81BD">
                    <a:shade val="93000"/>
                    <a:satMod val="130000"/>
                  </a:srgbClr>
                </a:gs>
                <a:gs pos="100000">
                  <a:srgbClr val="4F81BD">
                    <a:shade val="94000"/>
                    <a:satMod val="135000"/>
                  </a:srgbClr>
                </a:gs>
              </a:gsLst>
              <a:lin ang="16200000" scaled="0"/>
            </a:gradFill>
            <a:ln>
              <a:noFill/>
              <a:headEnd/>
              <a:tailE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anchor="ctr">
              <a:spAutoFit/>
            </a:bodyPr>
            <a:lstStyle/>
            <a:p>
              <a:pPr eaLnBrk="1" fontAlgn="auto" hangingPunct="1">
                <a:spcBef>
                  <a:spcPts val="0"/>
                </a:spcBef>
                <a:spcAft>
                  <a:spcPts val="0"/>
                </a:spcAft>
                <a:defRPr/>
              </a:pPr>
              <a:endParaRPr lang="fr-FR" kern="0">
                <a:solidFill>
                  <a:sysClr val="window" lastClr="FFFFFF"/>
                </a:solidFill>
                <a:latin typeface="Calibri"/>
                <a:cs typeface="Arial" charset="0"/>
              </a:endParaRPr>
            </a:p>
          </p:txBody>
        </p:sp>
      </p:grpSp>
      <p:sp>
        <p:nvSpPr>
          <p:cNvPr id="105" name="AutoShape 9">
            <a:extLst>
              <a:ext uri="{FF2B5EF4-FFF2-40B4-BE49-F238E27FC236}">
                <a16:creationId xmlns:a16="http://schemas.microsoft.com/office/drawing/2014/main" id="{DF604EC8-6124-486E-BB58-CE4C74B4080B}"/>
              </a:ext>
            </a:extLst>
          </p:cNvPr>
          <p:cNvSpPr>
            <a:spLocks noChangeArrowheads="1"/>
          </p:cNvSpPr>
          <p:nvPr/>
        </p:nvSpPr>
        <p:spPr bwMode="gray">
          <a:xfrm>
            <a:off x="511174" y="3106043"/>
            <a:ext cx="8604250" cy="827013"/>
          </a:xfrm>
          <a:prstGeom prst="roundRect">
            <a:avLst>
              <a:gd name="adj" fmla="val 50000"/>
            </a:avLst>
          </a:prstGeom>
          <a:solidFill>
            <a:srgbClr val="F7941E"/>
          </a:solidFill>
          <a:ln w="3175" algn="ctr">
            <a:noFill/>
            <a:round/>
            <a:headEnd/>
            <a:tailEnd/>
          </a:ln>
          <a:effectLst/>
        </p:spPr>
        <p:txBody>
          <a:bodyPr wrap="none" anchor="ctr"/>
          <a:lstStyle/>
          <a:p>
            <a:pPr marL="93663" eaLnBrk="1" fontAlgn="auto" hangingPunct="1">
              <a:spcBef>
                <a:spcPts val="0"/>
              </a:spcBef>
              <a:spcAft>
                <a:spcPts val="0"/>
              </a:spcAft>
              <a:defRPr/>
            </a:pPr>
            <a:r>
              <a:rPr lang="fr-FR" b="1" spc="50" dirty="0">
                <a:effectLst>
                  <a:outerShdw blurRad="38100" dist="38100" dir="2700000" algn="tl">
                    <a:srgbClr val="000000">
                      <a:alpha val="43137"/>
                    </a:srgbClr>
                  </a:outerShdw>
                </a:effectLst>
                <a:ea typeface="Arial Unicode MS" panose="020B0604020202020204" pitchFamily="34" charset="-128"/>
                <a:cs typeface="Times New Roman" panose="02020603050405020304" pitchFamily="18" charset="0"/>
              </a:rPr>
              <a:t>2. </a:t>
            </a:r>
            <a:r>
              <a:rPr lang="fr-FR" b="1" cap="all" spc="50" dirty="0">
                <a:effectLst>
                  <a:outerShdw blurRad="38100" dist="38100" dir="2700000" algn="tl">
                    <a:srgbClr val="000000">
                      <a:alpha val="43137"/>
                    </a:srgbClr>
                  </a:outerShdw>
                </a:effectLst>
                <a:latin typeface="+mn-lt"/>
                <a:ea typeface="Arial Unicode MS" panose="020B0604020202020204" pitchFamily="34" charset="-128"/>
                <a:cs typeface="Times New Roman" panose="02020603050405020304" pitchFamily="18" charset="0"/>
              </a:rPr>
              <a:t>évaluation de la qualité physico-chimique des eaux superficielles </a:t>
            </a:r>
          </a:p>
          <a:p>
            <a:pPr marL="93663" eaLnBrk="1" fontAlgn="auto" hangingPunct="1">
              <a:spcBef>
                <a:spcPts val="0"/>
              </a:spcBef>
              <a:spcAft>
                <a:spcPts val="0"/>
              </a:spcAft>
              <a:defRPr/>
            </a:pPr>
            <a:r>
              <a:rPr lang="fr-FR" b="1" cap="all" spc="50" dirty="0">
                <a:effectLst>
                  <a:outerShdw blurRad="38100" dist="38100" dir="2700000" algn="tl">
                    <a:srgbClr val="000000">
                      <a:alpha val="43137"/>
                    </a:srgbClr>
                  </a:outerShdw>
                </a:effectLst>
                <a:latin typeface="+mn-lt"/>
                <a:ea typeface="Arial Unicode MS" panose="020B0604020202020204" pitchFamily="34" charset="-128"/>
                <a:cs typeface="Times New Roman" panose="02020603050405020304" pitchFamily="18" charset="0"/>
              </a:rPr>
              <a:t>de l’Oued Moulouya en se basant sur les indices SEQ-Eau, WQI, IP et IPO. </a:t>
            </a:r>
          </a:p>
        </p:txBody>
      </p:sp>
      <p:grpSp>
        <p:nvGrpSpPr>
          <p:cNvPr id="5" name="Group 11">
            <a:extLst>
              <a:ext uri="{FF2B5EF4-FFF2-40B4-BE49-F238E27FC236}">
                <a16:creationId xmlns:a16="http://schemas.microsoft.com/office/drawing/2014/main" id="{76662140-2E40-489A-80F8-7A4E8A009AE9}"/>
              </a:ext>
            </a:extLst>
          </p:cNvPr>
          <p:cNvGrpSpPr>
            <a:grpSpLocks/>
          </p:cNvGrpSpPr>
          <p:nvPr/>
        </p:nvGrpSpPr>
        <p:grpSpPr bwMode="auto">
          <a:xfrm>
            <a:off x="107504" y="4521057"/>
            <a:ext cx="381000" cy="381000"/>
            <a:chOff x="2078" y="1680"/>
            <a:chExt cx="1615" cy="1615"/>
          </a:xfrm>
          <a:solidFill>
            <a:srgbClr val="F7941E"/>
          </a:solidFill>
        </p:grpSpPr>
        <p:sp>
          <p:nvSpPr>
            <p:cNvPr id="108" name="Oval 12">
              <a:extLst>
                <a:ext uri="{FF2B5EF4-FFF2-40B4-BE49-F238E27FC236}">
                  <a16:creationId xmlns:a16="http://schemas.microsoft.com/office/drawing/2014/main" id="{A102A264-9404-443A-9E28-1E65DCA65FB1}"/>
                </a:ext>
              </a:extLst>
            </p:cNvPr>
            <p:cNvSpPr>
              <a:spLocks noChangeArrowheads="1"/>
            </p:cNvSpPr>
            <p:nvPr/>
          </p:nvSpPr>
          <p:spPr bwMode="gray">
            <a:xfrm>
              <a:off x="2078" y="1680"/>
              <a:ext cx="1615" cy="1615"/>
            </a:xfrm>
            <a:prstGeom prst="ellipse">
              <a:avLst/>
            </a:prstGeom>
            <a:grpFill/>
            <a:ln>
              <a:noFill/>
              <a:headEnd/>
              <a:tailE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wrap="none" anchor="ctr"/>
            <a:lstStyle/>
            <a:p>
              <a:pPr eaLnBrk="1" fontAlgn="auto" hangingPunct="1">
                <a:spcBef>
                  <a:spcPts val="0"/>
                </a:spcBef>
                <a:spcAft>
                  <a:spcPts val="0"/>
                </a:spcAft>
                <a:defRPr/>
              </a:pPr>
              <a:endParaRPr lang="fr-FR" kern="0">
                <a:solidFill>
                  <a:sysClr val="window" lastClr="FFFFFF"/>
                </a:solidFill>
                <a:latin typeface="Calibri"/>
                <a:cs typeface="Arial" charset="0"/>
              </a:endParaRPr>
            </a:p>
          </p:txBody>
        </p:sp>
        <p:sp>
          <p:nvSpPr>
            <p:cNvPr id="109" name="Oval 13">
              <a:extLst>
                <a:ext uri="{FF2B5EF4-FFF2-40B4-BE49-F238E27FC236}">
                  <a16:creationId xmlns:a16="http://schemas.microsoft.com/office/drawing/2014/main" id="{7FA6AD23-E60B-4D98-8EA7-13641AF2AEA4}"/>
                </a:ext>
              </a:extLst>
            </p:cNvPr>
            <p:cNvSpPr>
              <a:spLocks noChangeArrowheads="1"/>
            </p:cNvSpPr>
            <p:nvPr/>
          </p:nvSpPr>
          <p:spPr bwMode="gray">
            <a:xfrm>
              <a:off x="2170" y="1771"/>
              <a:ext cx="1430" cy="1430"/>
            </a:xfrm>
            <a:prstGeom prst="ellipse">
              <a:avLst/>
            </a:prstGeom>
            <a:grpFill/>
            <a:ln>
              <a:noFill/>
              <a:headEnd/>
              <a:tailE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wrap="none" anchor="ctr"/>
            <a:lstStyle/>
            <a:p>
              <a:pPr eaLnBrk="1" fontAlgn="auto" hangingPunct="1">
                <a:spcBef>
                  <a:spcPts val="0"/>
                </a:spcBef>
                <a:spcAft>
                  <a:spcPts val="0"/>
                </a:spcAft>
                <a:defRPr/>
              </a:pPr>
              <a:endParaRPr lang="fr-FR" kern="0">
                <a:solidFill>
                  <a:sysClr val="window" lastClr="FFFFFF"/>
                </a:solidFill>
                <a:latin typeface="Calibri"/>
                <a:cs typeface="Arial" charset="0"/>
              </a:endParaRPr>
            </a:p>
          </p:txBody>
        </p:sp>
        <p:sp>
          <p:nvSpPr>
            <p:cNvPr id="110" name="Oval 14">
              <a:extLst>
                <a:ext uri="{FF2B5EF4-FFF2-40B4-BE49-F238E27FC236}">
                  <a16:creationId xmlns:a16="http://schemas.microsoft.com/office/drawing/2014/main" id="{3BD3D7CB-5608-407B-A083-DBC7E62DC337}"/>
                </a:ext>
              </a:extLst>
            </p:cNvPr>
            <p:cNvSpPr>
              <a:spLocks noChangeArrowheads="1"/>
            </p:cNvSpPr>
            <p:nvPr/>
          </p:nvSpPr>
          <p:spPr bwMode="gray">
            <a:xfrm>
              <a:off x="2254" y="1856"/>
              <a:ext cx="1262" cy="1264"/>
            </a:xfrm>
            <a:prstGeom prst="ellipse">
              <a:avLst/>
            </a:prstGeom>
            <a:grpFill/>
            <a:ln>
              <a:noFill/>
              <a:headEnd/>
              <a:tailE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wrap="none" anchor="ctr">
              <a:spAutoFit/>
            </a:bodyPr>
            <a:lstStyle/>
            <a:p>
              <a:pPr eaLnBrk="1" fontAlgn="auto" hangingPunct="1">
                <a:spcBef>
                  <a:spcPts val="0"/>
                </a:spcBef>
                <a:spcAft>
                  <a:spcPts val="0"/>
                </a:spcAft>
                <a:defRPr/>
              </a:pPr>
              <a:endParaRPr lang="fr-FR" kern="0">
                <a:solidFill>
                  <a:sysClr val="window" lastClr="FFFFFF"/>
                </a:solidFill>
                <a:latin typeface="Calibri"/>
                <a:cs typeface="Arial" charset="0"/>
              </a:endParaRPr>
            </a:p>
          </p:txBody>
        </p:sp>
        <p:sp>
          <p:nvSpPr>
            <p:cNvPr id="111" name="Oval 15">
              <a:extLst>
                <a:ext uri="{FF2B5EF4-FFF2-40B4-BE49-F238E27FC236}">
                  <a16:creationId xmlns:a16="http://schemas.microsoft.com/office/drawing/2014/main" id="{E81C9D58-3C3C-4CD4-80C0-949FBFF959FD}"/>
                </a:ext>
              </a:extLst>
            </p:cNvPr>
            <p:cNvSpPr>
              <a:spLocks noChangeArrowheads="1"/>
            </p:cNvSpPr>
            <p:nvPr/>
          </p:nvSpPr>
          <p:spPr bwMode="gray">
            <a:xfrm>
              <a:off x="2254" y="1856"/>
              <a:ext cx="1262" cy="1264"/>
            </a:xfrm>
            <a:prstGeom prst="ellipse">
              <a:avLst/>
            </a:prstGeom>
            <a:grpFill/>
            <a:ln>
              <a:noFill/>
              <a:headEnd/>
              <a:tailE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wrap="none" anchor="ctr">
              <a:spAutoFit/>
            </a:bodyPr>
            <a:lstStyle/>
            <a:p>
              <a:pPr eaLnBrk="1" fontAlgn="auto" hangingPunct="1">
                <a:spcBef>
                  <a:spcPts val="0"/>
                </a:spcBef>
                <a:spcAft>
                  <a:spcPts val="0"/>
                </a:spcAft>
                <a:defRPr/>
              </a:pPr>
              <a:endParaRPr lang="fr-FR" kern="0">
                <a:solidFill>
                  <a:sysClr val="window" lastClr="FFFFFF"/>
                </a:solidFill>
                <a:latin typeface="Calibri"/>
                <a:cs typeface="Arial" charset="0"/>
              </a:endParaRPr>
            </a:p>
          </p:txBody>
        </p:sp>
        <p:sp>
          <p:nvSpPr>
            <p:cNvPr id="112" name="Oval 16">
              <a:extLst>
                <a:ext uri="{FF2B5EF4-FFF2-40B4-BE49-F238E27FC236}">
                  <a16:creationId xmlns:a16="http://schemas.microsoft.com/office/drawing/2014/main" id="{68D3CDA3-42CD-4670-AC58-5BEAA17CC901}"/>
                </a:ext>
              </a:extLst>
            </p:cNvPr>
            <p:cNvSpPr>
              <a:spLocks noChangeArrowheads="1"/>
            </p:cNvSpPr>
            <p:nvPr/>
          </p:nvSpPr>
          <p:spPr bwMode="gray">
            <a:xfrm>
              <a:off x="2337" y="1939"/>
              <a:ext cx="1096" cy="1098"/>
            </a:xfrm>
            <a:prstGeom prst="ellipse">
              <a:avLst/>
            </a:prstGeom>
            <a:grpFill/>
            <a:ln>
              <a:noFill/>
              <a:headEnd/>
              <a:tailE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anchor="ctr">
              <a:spAutoFit/>
            </a:bodyPr>
            <a:lstStyle/>
            <a:p>
              <a:pPr eaLnBrk="1" fontAlgn="auto" hangingPunct="1">
                <a:spcBef>
                  <a:spcPts val="0"/>
                </a:spcBef>
                <a:spcAft>
                  <a:spcPts val="0"/>
                </a:spcAft>
                <a:defRPr/>
              </a:pPr>
              <a:endParaRPr lang="fr-FR" kern="0">
                <a:solidFill>
                  <a:sysClr val="window" lastClr="FFFFFF"/>
                </a:solidFill>
                <a:latin typeface="Calibri"/>
                <a:cs typeface="Arial" charset="0"/>
              </a:endParaRPr>
            </a:p>
          </p:txBody>
        </p:sp>
        <p:sp>
          <p:nvSpPr>
            <p:cNvPr id="113" name="Oval 17">
              <a:extLst>
                <a:ext uri="{FF2B5EF4-FFF2-40B4-BE49-F238E27FC236}">
                  <a16:creationId xmlns:a16="http://schemas.microsoft.com/office/drawing/2014/main" id="{630BC9B4-9977-4977-BCE2-5F2C3EFD3653}"/>
                </a:ext>
              </a:extLst>
            </p:cNvPr>
            <p:cNvSpPr>
              <a:spLocks noChangeArrowheads="1"/>
            </p:cNvSpPr>
            <p:nvPr/>
          </p:nvSpPr>
          <p:spPr bwMode="gray">
            <a:xfrm>
              <a:off x="2337" y="1939"/>
              <a:ext cx="1096" cy="1098"/>
            </a:xfrm>
            <a:prstGeom prst="ellipse">
              <a:avLst/>
            </a:prstGeom>
            <a:grpFill/>
            <a:ln>
              <a:noFill/>
              <a:headEnd/>
              <a:tailE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anchor="ctr">
              <a:spAutoFit/>
            </a:bodyPr>
            <a:lstStyle/>
            <a:p>
              <a:pPr eaLnBrk="1" fontAlgn="auto" hangingPunct="1">
                <a:spcBef>
                  <a:spcPts val="0"/>
                </a:spcBef>
                <a:spcAft>
                  <a:spcPts val="0"/>
                </a:spcAft>
                <a:defRPr/>
              </a:pPr>
              <a:endParaRPr lang="fr-FR" kern="0">
                <a:solidFill>
                  <a:sysClr val="window" lastClr="FFFFFF"/>
                </a:solidFill>
                <a:latin typeface="Calibri"/>
                <a:cs typeface="Arial" charset="0"/>
              </a:endParaRPr>
            </a:p>
          </p:txBody>
        </p:sp>
      </p:grpSp>
      <p:grpSp>
        <p:nvGrpSpPr>
          <p:cNvPr id="10254" name="Groupe 6">
            <a:extLst>
              <a:ext uri="{FF2B5EF4-FFF2-40B4-BE49-F238E27FC236}">
                <a16:creationId xmlns:a16="http://schemas.microsoft.com/office/drawing/2014/main" id="{79A77DA4-4693-4973-95AC-233706F6602B}"/>
              </a:ext>
            </a:extLst>
          </p:cNvPr>
          <p:cNvGrpSpPr>
            <a:grpSpLocks/>
          </p:cNvGrpSpPr>
          <p:nvPr/>
        </p:nvGrpSpPr>
        <p:grpSpPr bwMode="auto">
          <a:xfrm>
            <a:off x="133350" y="6351588"/>
            <a:ext cx="468313" cy="369887"/>
            <a:chOff x="143612" y="6412856"/>
            <a:chExt cx="467948" cy="369332"/>
          </a:xfrm>
        </p:grpSpPr>
        <p:sp>
          <p:nvSpPr>
            <p:cNvPr id="41" name="Ellipse 3">
              <a:extLst>
                <a:ext uri="{FF2B5EF4-FFF2-40B4-BE49-F238E27FC236}">
                  <a16:creationId xmlns:a16="http://schemas.microsoft.com/office/drawing/2014/main" id="{9A15128C-FFE8-4B5D-BFDC-F624171167F4}"/>
                </a:ext>
              </a:extLst>
            </p:cNvPr>
            <p:cNvSpPr>
              <a:spLocks noChangeAspect="1"/>
            </p:cNvSpPr>
            <p:nvPr/>
          </p:nvSpPr>
          <p:spPr>
            <a:xfrm>
              <a:off x="197545" y="6417611"/>
              <a:ext cx="360082" cy="359822"/>
            </a:xfrm>
            <a:prstGeom prst="ellipse">
              <a:avLst/>
            </a:prstGeom>
            <a:solidFill>
              <a:schemeClr val="bg1"/>
            </a:solidFill>
            <a:ln>
              <a:solidFill>
                <a:srgbClr val="007CA7"/>
              </a:solidFill>
            </a:ln>
          </p:spPr>
          <p:style>
            <a:lnRef idx="1">
              <a:schemeClr val="accent1"/>
            </a:lnRef>
            <a:fillRef idx="2">
              <a:schemeClr val="accent1"/>
            </a:fillRef>
            <a:effectRef idx="1">
              <a:schemeClr val="accent1"/>
            </a:effectRef>
            <a:fontRef idx="minor">
              <a:schemeClr val="dk1"/>
            </a:fontRef>
          </p:style>
          <p:txBody>
            <a:bodyPr anchor="ctr"/>
            <a:lstStyle/>
            <a:p>
              <a:pPr algn="ctr" eaLnBrk="1" fontAlgn="auto" hangingPunct="1">
                <a:spcBef>
                  <a:spcPts val="0"/>
                </a:spcBef>
                <a:spcAft>
                  <a:spcPts val="0"/>
                </a:spcAft>
                <a:defRPr/>
              </a:pPr>
              <a:endParaRPr lang="fr-FR">
                <a:solidFill>
                  <a:prstClr val="black"/>
                </a:solidFill>
              </a:endParaRPr>
            </a:p>
          </p:txBody>
        </p:sp>
        <p:sp>
          <p:nvSpPr>
            <p:cNvPr id="10256" name="Espace réservé du numéro de diapositive 5">
              <a:extLst>
                <a:ext uri="{FF2B5EF4-FFF2-40B4-BE49-F238E27FC236}">
                  <a16:creationId xmlns:a16="http://schemas.microsoft.com/office/drawing/2014/main" id="{97F2D859-2B71-46C3-854F-7CA74A5314A9}"/>
                </a:ext>
              </a:extLst>
            </p:cNvPr>
            <p:cNvSpPr txBox="1">
              <a:spLocks noChangeArrowheads="1"/>
            </p:cNvSpPr>
            <p:nvPr/>
          </p:nvSpPr>
          <p:spPr bwMode="auto">
            <a:xfrm flipH="1">
              <a:off x="143612" y="6412856"/>
              <a:ext cx="46794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eaLnBrk="1" hangingPunct="1"/>
              <a:fld id="{AD5F981A-BD87-413F-8798-219F083C0DCE}" type="slidenum">
                <a:rPr lang="fr-FR" altLang="fr-FR">
                  <a:solidFill>
                    <a:srgbClr val="007EA4"/>
                  </a:solidFill>
                  <a:latin typeface="Algerian" panose="04020705040A02060702" pitchFamily="82" charset="0"/>
                  <a:ea typeface="Times New Roman" panose="02020603050405020304" pitchFamily="18" charset="0"/>
                  <a:cs typeface="B Arabic Style"/>
                </a:rPr>
                <a:pPr algn="ctr" eaLnBrk="1" hangingPunct="1"/>
                <a:t>3</a:t>
              </a:fld>
              <a:endParaRPr lang="fr-FR" altLang="fr-FR">
                <a:solidFill>
                  <a:srgbClr val="007EA4"/>
                </a:solidFill>
                <a:latin typeface="Algerian" panose="04020705040A02060702" pitchFamily="82" charset="0"/>
                <a:ea typeface="Times New Roman" panose="02020603050405020304" pitchFamily="18" charset="0"/>
                <a:cs typeface="B Arabic Style"/>
              </a:endParaRPr>
            </a:p>
          </p:txBody>
        </p:sp>
      </p:grpSp>
      <p:sp>
        <p:nvSpPr>
          <p:cNvPr id="42" name="AutoShape 10">
            <a:extLst>
              <a:ext uri="{FF2B5EF4-FFF2-40B4-BE49-F238E27FC236}">
                <a16:creationId xmlns:a16="http://schemas.microsoft.com/office/drawing/2014/main" id="{A2F2F5C3-E4F9-499D-8D50-51EC27FA2383}"/>
              </a:ext>
            </a:extLst>
          </p:cNvPr>
          <p:cNvSpPr>
            <a:spLocks noChangeArrowheads="1"/>
          </p:cNvSpPr>
          <p:nvPr/>
        </p:nvSpPr>
        <p:spPr bwMode="gray">
          <a:xfrm>
            <a:off x="511620" y="4263952"/>
            <a:ext cx="8603804" cy="864096"/>
          </a:xfrm>
          <a:prstGeom prst="roundRect">
            <a:avLst>
              <a:gd name="adj" fmla="val 50000"/>
            </a:avLst>
          </a:prstGeom>
          <a:solidFill>
            <a:srgbClr val="0080A4"/>
          </a:solidFill>
          <a:ln w="3175" algn="ctr">
            <a:noFill/>
            <a:round/>
            <a:headEnd/>
            <a:tailEnd/>
          </a:ln>
          <a:effectLst/>
        </p:spPr>
        <p:txBody>
          <a:bodyPr wrap="none" anchor="ctr"/>
          <a:lstStyle/>
          <a:p>
            <a:pPr marL="93663" algn="just" eaLnBrk="1" fontAlgn="auto" hangingPunct="1">
              <a:spcBef>
                <a:spcPts val="0"/>
              </a:spcBef>
              <a:spcAft>
                <a:spcPts val="0"/>
              </a:spcAft>
              <a:defRPr/>
            </a:pPr>
            <a:endParaRPr lang="fr-FR" b="1" spc="50" dirty="0">
              <a:effectLst>
                <a:outerShdw blurRad="38100" dist="38100" dir="2700000" algn="tl">
                  <a:srgbClr val="000000">
                    <a:alpha val="43137"/>
                  </a:srgbClr>
                </a:outerShdw>
              </a:effectLst>
              <a:ea typeface="Arial Unicode MS" panose="020B0604020202020204" pitchFamily="34" charset="-128"/>
              <a:cs typeface="Times New Roman" panose="02020603050405020304" pitchFamily="18" charset="0"/>
            </a:endParaRPr>
          </a:p>
          <a:p>
            <a:pPr marL="93663" algn="just" eaLnBrk="1" fontAlgn="auto" hangingPunct="1">
              <a:spcBef>
                <a:spcPts val="0"/>
              </a:spcBef>
              <a:spcAft>
                <a:spcPts val="0"/>
              </a:spcAft>
              <a:defRPr/>
            </a:pPr>
            <a:r>
              <a:rPr lang="fr-FR" b="1" spc="50" dirty="0">
                <a:solidFill>
                  <a:schemeClr val="bg1"/>
                </a:solidFill>
                <a:effectLst>
                  <a:outerShdw blurRad="38100" dist="38100" dir="2700000" algn="tl">
                    <a:srgbClr val="000000">
                      <a:alpha val="43137"/>
                    </a:srgbClr>
                  </a:outerShdw>
                </a:effectLst>
                <a:ea typeface="Arial Unicode MS" panose="020B0604020202020204" pitchFamily="34" charset="-128"/>
                <a:cs typeface="Times New Roman" panose="02020603050405020304" pitchFamily="18" charset="0"/>
              </a:rPr>
              <a:t>3</a:t>
            </a:r>
            <a:r>
              <a:rPr lang="fr-FR" sz="2000" b="1" cap="all" spc="50" dirty="0">
                <a:solidFill>
                  <a:schemeClr val="bg1"/>
                </a:solidFill>
                <a:effectLst>
                  <a:outerShdw blurRad="38100" dist="38100" dir="2700000" algn="tl">
                    <a:srgbClr val="000000">
                      <a:alpha val="43137"/>
                    </a:srgbClr>
                  </a:outerShdw>
                </a:effectLst>
                <a:latin typeface="+mn-lt"/>
                <a:ea typeface="Arial Unicode MS" panose="020B0604020202020204" pitchFamily="34" charset="-128"/>
                <a:cs typeface="Times New Roman" panose="02020603050405020304" pitchFamily="18" charset="0"/>
              </a:rPr>
              <a:t>. Intelligence artificielle au service de la classification</a:t>
            </a:r>
          </a:p>
          <a:p>
            <a:pPr marL="93663" algn="just" eaLnBrk="1" fontAlgn="auto" hangingPunct="1">
              <a:spcBef>
                <a:spcPts val="0"/>
              </a:spcBef>
              <a:spcAft>
                <a:spcPts val="0"/>
              </a:spcAft>
              <a:defRPr/>
            </a:pPr>
            <a:r>
              <a:rPr lang="fr-FR" sz="2000" b="1" cap="all" spc="50" dirty="0">
                <a:solidFill>
                  <a:schemeClr val="bg1"/>
                </a:solidFill>
                <a:effectLst>
                  <a:outerShdw blurRad="38100" dist="38100" dir="2700000" algn="tl">
                    <a:srgbClr val="000000">
                      <a:alpha val="43137"/>
                    </a:srgbClr>
                  </a:outerShdw>
                </a:effectLst>
                <a:latin typeface="+mn-lt"/>
                <a:ea typeface="Arial Unicode MS" panose="020B0604020202020204" pitchFamily="34" charset="-128"/>
                <a:cs typeface="Times New Roman" panose="02020603050405020304" pitchFamily="18" charset="0"/>
              </a:rPr>
              <a:t> et de la prédiction de la qualité des eaux</a:t>
            </a:r>
          </a:p>
          <a:p>
            <a:pPr marL="436563" indent="-342900" algn="just" eaLnBrk="1" fontAlgn="auto" hangingPunct="1">
              <a:spcBef>
                <a:spcPts val="0"/>
              </a:spcBef>
              <a:spcAft>
                <a:spcPts val="0"/>
              </a:spcAft>
              <a:defRPr/>
            </a:pPr>
            <a:endParaRPr lang="fr-FR" b="1" cap="all" spc="50" dirty="0">
              <a:solidFill>
                <a:schemeClr val="bg1"/>
              </a:solidFill>
              <a:effectLst>
                <a:outerShdw blurRad="38100" dist="38100" dir="2700000" algn="tl">
                  <a:srgbClr val="000000">
                    <a:alpha val="43137"/>
                  </a:srgbClr>
                </a:outerShdw>
              </a:effectLst>
              <a:latin typeface="+mn-lt"/>
              <a:ea typeface="Arial Unicode MS" panose="020B0604020202020204" pitchFamily="34" charset="-128"/>
              <a:cs typeface="Times New Roman" panose="02020603050405020304" pitchFamily="18" charset="0"/>
            </a:endParaRPr>
          </a:p>
        </p:txBody>
      </p:sp>
      <p:sp>
        <p:nvSpPr>
          <p:cNvPr id="43" name="AutoShape 9">
            <a:extLst>
              <a:ext uri="{FF2B5EF4-FFF2-40B4-BE49-F238E27FC236}">
                <a16:creationId xmlns:a16="http://schemas.microsoft.com/office/drawing/2014/main" id="{DF604EC8-6124-486E-BB58-CE4C74B4080B}"/>
              </a:ext>
            </a:extLst>
          </p:cNvPr>
          <p:cNvSpPr>
            <a:spLocks noChangeArrowheads="1"/>
          </p:cNvSpPr>
          <p:nvPr/>
        </p:nvSpPr>
        <p:spPr bwMode="gray">
          <a:xfrm>
            <a:off x="510976" y="5410299"/>
            <a:ext cx="8604448" cy="827013"/>
          </a:xfrm>
          <a:prstGeom prst="roundRect">
            <a:avLst>
              <a:gd name="adj" fmla="val 50000"/>
            </a:avLst>
          </a:prstGeom>
          <a:solidFill>
            <a:srgbClr val="F7941E"/>
          </a:solidFill>
          <a:ln w="3175" algn="ctr">
            <a:noFill/>
            <a:round/>
            <a:headEnd/>
            <a:tailEnd/>
          </a:ln>
          <a:effectLst/>
        </p:spPr>
        <p:txBody>
          <a:bodyPr wrap="none" anchor="ctr"/>
          <a:lstStyle/>
          <a:p>
            <a:pPr marL="93663" eaLnBrk="1" fontAlgn="auto" hangingPunct="1">
              <a:spcBef>
                <a:spcPts val="0"/>
              </a:spcBef>
              <a:spcAft>
                <a:spcPts val="0"/>
              </a:spcAft>
              <a:defRPr/>
            </a:pPr>
            <a:r>
              <a:rPr lang="fr-FR" sz="2000" b="1" spc="50" dirty="0">
                <a:effectLst>
                  <a:outerShdw blurRad="38100" dist="38100" dir="2700000" algn="tl">
                    <a:srgbClr val="000000">
                      <a:alpha val="43137"/>
                    </a:srgbClr>
                  </a:outerShdw>
                </a:effectLst>
                <a:latin typeface="+mn-lt"/>
                <a:ea typeface="Arial Unicode MS" panose="020B0604020202020204" pitchFamily="34" charset="-128"/>
                <a:cs typeface="Times New Roman" panose="02020603050405020304" pitchFamily="18" charset="0"/>
              </a:rPr>
              <a:t>4. CONCLUSION GÉNÉRALE ET PERSPECTIVES</a:t>
            </a:r>
          </a:p>
        </p:txBody>
      </p:sp>
    </p:spTree>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42" name="Image 12" descr="C:\Users\RADOUANI\Desktop\Thèse_Tajeddine MANSSOURI\LOGO_FS.jpg">
            <a:extLst>
              <a:ext uri="{FF2B5EF4-FFF2-40B4-BE49-F238E27FC236}">
                <a16:creationId xmlns:a16="http://schemas.microsoft.com/office/drawing/2014/main" id="{FD43D0BE-7699-4FA4-B94F-51E6BEBC030F}"/>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092950" y="6294438"/>
            <a:ext cx="2033588" cy="547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1443" name="Image 9">
            <a:extLst>
              <a:ext uri="{FF2B5EF4-FFF2-40B4-BE49-F238E27FC236}">
                <a16:creationId xmlns:a16="http://schemas.microsoft.com/office/drawing/2014/main" id="{B2AD15DF-F71E-41C5-89DE-9965D8EAB348}"/>
              </a:ext>
            </a:extLst>
          </p:cNvPr>
          <p:cNvPicPr>
            <a:picLocks noChangeAspect="1"/>
          </p:cNvPicPr>
          <p:nvPr/>
        </p:nvPicPr>
        <p:blipFill>
          <a:blip r:embed="rId4"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46484" y="1196752"/>
            <a:ext cx="8152698" cy="5001235"/>
          </a:xfrm>
          <a:prstGeom prst="rect">
            <a:avLst/>
          </a:prstGeom>
          <a:noFill/>
          <a:ln w="6350" algn="ctr">
            <a:solidFill>
              <a:srgbClr val="002060"/>
            </a:solidFill>
            <a:round/>
            <a:headEnd/>
            <a:tailEnd/>
          </a:ln>
          <a:extLst>
            <a:ext uri="{909E8E84-426E-40DD-AFC4-6F175D3DCCD1}">
              <a14:hiddenFill xmlns:a14="http://schemas.microsoft.com/office/drawing/2010/main">
                <a:solidFill>
                  <a:srgbClr val="FFFFFF"/>
                </a:solidFill>
              </a14:hiddenFill>
            </a:ext>
          </a:extLst>
        </p:spPr>
      </p:pic>
      <p:grpSp>
        <p:nvGrpSpPr>
          <p:cNvPr id="61445" name="Groupe 6">
            <a:extLst>
              <a:ext uri="{FF2B5EF4-FFF2-40B4-BE49-F238E27FC236}">
                <a16:creationId xmlns:a16="http://schemas.microsoft.com/office/drawing/2014/main" id="{9DBC7D8C-6D53-49B5-AEF8-CAFC6329F915}"/>
              </a:ext>
            </a:extLst>
          </p:cNvPr>
          <p:cNvGrpSpPr>
            <a:grpSpLocks/>
          </p:cNvGrpSpPr>
          <p:nvPr/>
        </p:nvGrpSpPr>
        <p:grpSpPr bwMode="auto">
          <a:xfrm>
            <a:off x="133350" y="6351588"/>
            <a:ext cx="468313" cy="369887"/>
            <a:chOff x="143612" y="6412856"/>
            <a:chExt cx="467948" cy="369332"/>
          </a:xfrm>
        </p:grpSpPr>
        <p:sp>
          <p:nvSpPr>
            <p:cNvPr id="8" name="Ellipse 3">
              <a:extLst>
                <a:ext uri="{FF2B5EF4-FFF2-40B4-BE49-F238E27FC236}">
                  <a16:creationId xmlns:a16="http://schemas.microsoft.com/office/drawing/2014/main" id="{E0093E4E-F3D5-4A33-8891-11698856285D}"/>
                </a:ext>
              </a:extLst>
            </p:cNvPr>
            <p:cNvSpPr>
              <a:spLocks noChangeAspect="1"/>
            </p:cNvSpPr>
            <p:nvPr/>
          </p:nvSpPr>
          <p:spPr>
            <a:xfrm>
              <a:off x="197545" y="6417611"/>
              <a:ext cx="360082" cy="359822"/>
            </a:xfrm>
            <a:prstGeom prst="ellipse">
              <a:avLst/>
            </a:prstGeom>
            <a:solidFill>
              <a:schemeClr val="bg1"/>
            </a:solidFill>
            <a:ln>
              <a:solidFill>
                <a:srgbClr val="007CA7"/>
              </a:solidFill>
            </a:ln>
          </p:spPr>
          <p:style>
            <a:lnRef idx="1">
              <a:schemeClr val="accent1"/>
            </a:lnRef>
            <a:fillRef idx="2">
              <a:schemeClr val="accent1"/>
            </a:fillRef>
            <a:effectRef idx="1">
              <a:schemeClr val="accent1"/>
            </a:effectRef>
            <a:fontRef idx="minor">
              <a:schemeClr val="dk1"/>
            </a:fontRef>
          </p:style>
          <p:txBody>
            <a:bodyPr anchor="ctr"/>
            <a:lstStyle/>
            <a:p>
              <a:pPr algn="ctr" eaLnBrk="1" fontAlgn="auto" hangingPunct="1">
                <a:spcBef>
                  <a:spcPts val="0"/>
                </a:spcBef>
                <a:spcAft>
                  <a:spcPts val="0"/>
                </a:spcAft>
                <a:defRPr/>
              </a:pPr>
              <a:endParaRPr lang="fr-FR">
                <a:solidFill>
                  <a:prstClr val="black"/>
                </a:solidFill>
              </a:endParaRPr>
            </a:p>
          </p:txBody>
        </p:sp>
        <p:sp>
          <p:nvSpPr>
            <p:cNvPr id="61447" name="Espace réservé du numéro de diapositive 5">
              <a:extLst>
                <a:ext uri="{FF2B5EF4-FFF2-40B4-BE49-F238E27FC236}">
                  <a16:creationId xmlns:a16="http://schemas.microsoft.com/office/drawing/2014/main" id="{356CEF5C-B3CE-455A-AAFC-437FC5B37EF9}"/>
                </a:ext>
              </a:extLst>
            </p:cNvPr>
            <p:cNvSpPr txBox="1">
              <a:spLocks noChangeArrowheads="1"/>
            </p:cNvSpPr>
            <p:nvPr/>
          </p:nvSpPr>
          <p:spPr bwMode="auto">
            <a:xfrm flipH="1">
              <a:off x="143612" y="6412856"/>
              <a:ext cx="46794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eaLnBrk="1" hangingPunct="1"/>
              <a:fld id="{FF39DCD5-9AE0-4AB6-990D-C370690F073E}" type="slidenum">
                <a:rPr lang="fr-FR" altLang="fr-FR">
                  <a:solidFill>
                    <a:srgbClr val="007EA4"/>
                  </a:solidFill>
                  <a:latin typeface="Algerian" panose="04020705040A02060702" pitchFamily="82" charset="0"/>
                  <a:ea typeface="Times New Roman" panose="02020603050405020304" pitchFamily="18" charset="0"/>
                  <a:cs typeface="B Arabic Style"/>
                </a:rPr>
                <a:pPr algn="ctr" eaLnBrk="1" hangingPunct="1"/>
                <a:t>30</a:t>
              </a:fld>
              <a:endParaRPr lang="fr-FR" altLang="fr-FR">
                <a:solidFill>
                  <a:srgbClr val="007EA4"/>
                </a:solidFill>
                <a:latin typeface="Algerian" panose="04020705040A02060702" pitchFamily="82" charset="0"/>
                <a:ea typeface="Times New Roman" panose="02020603050405020304" pitchFamily="18" charset="0"/>
                <a:cs typeface="B Arabic Style"/>
              </a:endParaRPr>
            </a:p>
          </p:txBody>
        </p:sp>
      </p:grpSp>
      <p:sp>
        <p:nvSpPr>
          <p:cNvPr id="9" name="ZoneTexte 8">
            <a:extLst>
              <a:ext uri="{FF2B5EF4-FFF2-40B4-BE49-F238E27FC236}">
                <a16:creationId xmlns:a16="http://schemas.microsoft.com/office/drawing/2014/main" id="{F4798950-BEE2-479D-BBC8-73AF006CB708}"/>
              </a:ext>
            </a:extLst>
          </p:cNvPr>
          <p:cNvSpPr txBox="1"/>
          <p:nvPr/>
        </p:nvSpPr>
        <p:spPr>
          <a:xfrm>
            <a:off x="107950" y="207163"/>
            <a:ext cx="6394699" cy="400110"/>
          </a:xfrm>
          <a:prstGeom prst="rect">
            <a:avLst/>
          </a:prstGeom>
          <a:solidFill>
            <a:schemeClr val="accent5">
              <a:lumMod val="20000"/>
              <a:lumOff val="80000"/>
            </a:schemeClr>
          </a:solidFill>
          <a:effectLst>
            <a:glow rad="63500">
              <a:schemeClr val="accent6">
                <a:satMod val="175000"/>
                <a:alpha val="40000"/>
              </a:schemeClr>
            </a:glow>
          </a:effectLst>
        </p:spPr>
        <p:txBody>
          <a:bodyPr wrap="none">
            <a:spAutoFit/>
          </a:bodyPr>
          <a:lstStyle>
            <a:defPPr>
              <a:defRPr lang="fr-FR"/>
            </a:defPPr>
            <a:lvl1pPr eaLnBrk="1" hangingPunct="1">
              <a:defRPr sz="2400" b="1" kern="0" cap="small">
                <a:solidFill>
                  <a:prstClr val="black"/>
                </a:solidFill>
                <a:effectLst>
                  <a:outerShdw blurRad="38100" dist="38100" dir="2700000" algn="tl">
                    <a:srgbClr val="000000">
                      <a:alpha val="43137"/>
                    </a:srgbClr>
                  </a:outerShdw>
                </a:effectLst>
                <a:latin typeface="Arial" charset="0"/>
                <a:cs typeface="Arial" charset="0"/>
              </a:defRPr>
            </a:lvl1pPr>
          </a:lstStyle>
          <a:p>
            <a:pPr>
              <a:defRPr/>
            </a:pPr>
            <a:r>
              <a:rPr lang="fr-FR" sz="2000" dirty="0"/>
              <a:t>Architectures des réseaux de neurones artificiels</a:t>
            </a:r>
          </a:p>
        </p:txBody>
      </p:sp>
    </p:spTree>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3490" name="Image 12" descr="C:\Users\RADOUANI\Desktop\Thèse_Tajeddine MANSSOURI\LOGO_FS.jpg">
            <a:extLst>
              <a:ext uri="{FF2B5EF4-FFF2-40B4-BE49-F238E27FC236}">
                <a16:creationId xmlns:a16="http://schemas.microsoft.com/office/drawing/2014/main" id="{52CBB557-D701-409B-A685-67BE73BA8767}"/>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092950" y="6294438"/>
            <a:ext cx="2033588" cy="547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3492" name="Rectangle 62">
            <a:extLst>
              <a:ext uri="{FF2B5EF4-FFF2-40B4-BE49-F238E27FC236}">
                <a16:creationId xmlns:a16="http://schemas.microsoft.com/office/drawing/2014/main" id="{85F948FE-007F-41D0-BD4E-139E4CC83349}"/>
              </a:ext>
            </a:extLst>
          </p:cNvPr>
          <p:cNvSpPr>
            <a:spLocks noChangeArrowheads="1"/>
          </p:cNvSpPr>
          <p:nvPr/>
        </p:nvSpPr>
        <p:spPr bwMode="auto">
          <a:xfrm>
            <a:off x="34925" y="765175"/>
            <a:ext cx="9074150" cy="3693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just" eaLnBrk="1" hangingPunct="1">
              <a:lnSpc>
                <a:spcPct val="150000"/>
              </a:lnSpc>
              <a:spcBef>
                <a:spcPct val="0"/>
              </a:spcBef>
              <a:buFontTx/>
              <a:buNone/>
            </a:pPr>
            <a:r>
              <a:rPr lang="fr-FR" altLang="fr-FR" sz="1800" dirty="0">
                <a:latin typeface="Tw Cen MT" panose="020B0602020104020603" pitchFamily="34" charset="0"/>
              </a:rPr>
              <a:t>L’apprentissage est une phase du développement d’un réseau de neurones durant laquelle le comportement du réseau est modifié jusqu’à l’obtention du comportement désiré.</a:t>
            </a:r>
          </a:p>
          <a:p>
            <a:pPr algn="just" eaLnBrk="1" hangingPunct="1">
              <a:lnSpc>
                <a:spcPct val="150000"/>
              </a:lnSpc>
              <a:spcBef>
                <a:spcPct val="0"/>
              </a:spcBef>
              <a:buFontTx/>
              <a:buNone/>
            </a:pPr>
            <a:endParaRPr lang="fr-FR" altLang="fr-FR" sz="1800" dirty="0">
              <a:latin typeface="Tw Cen MT" panose="020B0602020104020603" pitchFamily="34" charset="0"/>
            </a:endParaRPr>
          </a:p>
          <a:p>
            <a:pPr algn="just" eaLnBrk="1" hangingPunct="1">
              <a:lnSpc>
                <a:spcPct val="150000"/>
              </a:lnSpc>
              <a:spcBef>
                <a:spcPct val="0"/>
              </a:spcBef>
              <a:buFontTx/>
              <a:buNone/>
            </a:pPr>
            <a:endParaRPr lang="fr-FR" altLang="fr-FR" sz="1800" dirty="0">
              <a:latin typeface="Tw Cen MT" panose="020B0602020104020603" pitchFamily="34" charset="0"/>
            </a:endParaRPr>
          </a:p>
          <a:p>
            <a:pPr algn="just" eaLnBrk="1" hangingPunct="1">
              <a:lnSpc>
                <a:spcPct val="150000"/>
              </a:lnSpc>
              <a:spcBef>
                <a:spcPct val="0"/>
              </a:spcBef>
              <a:buFontTx/>
              <a:buNone/>
            </a:pPr>
            <a:endParaRPr lang="fr-FR" altLang="fr-FR" sz="1800" dirty="0">
              <a:latin typeface="Tw Cen MT" panose="020B0602020104020603" pitchFamily="34" charset="0"/>
            </a:endParaRPr>
          </a:p>
          <a:p>
            <a:pPr algn="just" eaLnBrk="1" hangingPunct="1">
              <a:lnSpc>
                <a:spcPct val="150000"/>
              </a:lnSpc>
              <a:spcBef>
                <a:spcPct val="0"/>
              </a:spcBef>
              <a:buFontTx/>
              <a:buNone/>
            </a:pPr>
            <a:endParaRPr lang="fr-FR" altLang="fr-FR" sz="1800" dirty="0">
              <a:latin typeface="Tw Cen MT" panose="020B0602020104020603" pitchFamily="34" charset="0"/>
            </a:endParaRPr>
          </a:p>
          <a:p>
            <a:pPr algn="just" eaLnBrk="1" hangingPunct="1">
              <a:lnSpc>
                <a:spcPct val="150000"/>
              </a:lnSpc>
              <a:spcBef>
                <a:spcPct val="0"/>
              </a:spcBef>
              <a:buFontTx/>
              <a:buNone/>
            </a:pPr>
            <a:endParaRPr lang="fr-FR" altLang="fr-FR" sz="1800" dirty="0">
              <a:latin typeface="Tw Cen MT" panose="020B0602020104020603" pitchFamily="34" charset="0"/>
            </a:endParaRPr>
          </a:p>
          <a:p>
            <a:pPr algn="just" eaLnBrk="1" hangingPunct="1">
              <a:lnSpc>
                <a:spcPct val="150000"/>
              </a:lnSpc>
              <a:spcBef>
                <a:spcPct val="0"/>
              </a:spcBef>
              <a:buFontTx/>
              <a:buNone/>
            </a:pPr>
            <a:endParaRPr lang="fr-FR" altLang="fr-FR" sz="1800" dirty="0">
              <a:latin typeface="Tw Cen MT" panose="020B0602020104020603" pitchFamily="34" charset="0"/>
            </a:endParaRPr>
          </a:p>
          <a:p>
            <a:pPr algn="just" eaLnBrk="1" hangingPunct="1">
              <a:spcBef>
                <a:spcPct val="0"/>
              </a:spcBef>
              <a:buFontTx/>
              <a:buNone/>
            </a:pPr>
            <a:endParaRPr lang="fr-FR" altLang="fr-FR" sz="1800" dirty="0">
              <a:latin typeface="Tw Cen MT" panose="020B0602020104020603" pitchFamily="34" charset="0"/>
            </a:endParaRPr>
          </a:p>
        </p:txBody>
      </p:sp>
      <p:grpSp>
        <p:nvGrpSpPr>
          <p:cNvPr id="63493" name="Groupe 63">
            <a:extLst>
              <a:ext uri="{FF2B5EF4-FFF2-40B4-BE49-F238E27FC236}">
                <a16:creationId xmlns:a16="http://schemas.microsoft.com/office/drawing/2014/main" id="{EA66AD79-9122-452A-903E-BFBBA9123991}"/>
              </a:ext>
            </a:extLst>
          </p:cNvPr>
          <p:cNvGrpSpPr>
            <a:grpSpLocks/>
          </p:cNvGrpSpPr>
          <p:nvPr/>
        </p:nvGrpSpPr>
        <p:grpSpPr bwMode="auto">
          <a:xfrm>
            <a:off x="1274320" y="1771895"/>
            <a:ext cx="7330178" cy="2687302"/>
            <a:chOff x="818806" y="1844824"/>
            <a:chExt cx="7329262" cy="2687870"/>
          </a:xfrm>
        </p:grpSpPr>
        <p:sp>
          <p:nvSpPr>
            <p:cNvPr id="65" name="ZoneTexte 64">
              <a:extLst>
                <a:ext uri="{FF2B5EF4-FFF2-40B4-BE49-F238E27FC236}">
                  <a16:creationId xmlns:a16="http://schemas.microsoft.com/office/drawing/2014/main" id="{B50B568C-3916-4465-B704-384FAF28AE38}"/>
                </a:ext>
              </a:extLst>
            </p:cNvPr>
            <p:cNvSpPr txBox="1"/>
            <p:nvPr/>
          </p:nvSpPr>
          <p:spPr>
            <a:xfrm>
              <a:off x="2811664" y="1844824"/>
              <a:ext cx="3214285" cy="511283"/>
            </a:xfrm>
            <a:prstGeom prst="roundRect">
              <a:avLst/>
            </a:prstGeom>
            <a:noFill/>
            <a:ln>
              <a:solidFill>
                <a:srgbClr val="002060"/>
              </a:solidFill>
            </a:ln>
          </p:spPr>
          <p:style>
            <a:lnRef idx="2">
              <a:schemeClr val="accent2"/>
            </a:lnRef>
            <a:fillRef idx="1">
              <a:schemeClr val="lt1"/>
            </a:fillRef>
            <a:effectRef idx="0">
              <a:schemeClr val="accent2"/>
            </a:effectRef>
            <a:fontRef idx="minor">
              <a:schemeClr val="dk1"/>
            </a:fontRef>
          </p:style>
          <p:txBody>
            <a:bodyPr>
              <a:spAutoFit/>
            </a:bodyPr>
            <a:lstStyle/>
            <a:p>
              <a:pPr algn="ctr" eaLnBrk="1" hangingPunct="1">
                <a:defRPr/>
              </a:pPr>
              <a:r>
                <a:rPr lang="fr-FR" sz="2400" b="1" dirty="0"/>
                <a:t>Notion d’apprentissage</a:t>
              </a:r>
            </a:p>
          </p:txBody>
        </p:sp>
        <p:sp>
          <p:nvSpPr>
            <p:cNvPr id="66" name="ZoneTexte 65">
              <a:extLst>
                <a:ext uri="{FF2B5EF4-FFF2-40B4-BE49-F238E27FC236}">
                  <a16:creationId xmlns:a16="http://schemas.microsoft.com/office/drawing/2014/main" id="{CB71DB08-4315-445E-B425-9D011FEA2F29}"/>
                </a:ext>
              </a:extLst>
            </p:cNvPr>
            <p:cNvSpPr txBox="1"/>
            <p:nvPr/>
          </p:nvSpPr>
          <p:spPr>
            <a:xfrm>
              <a:off x="818806" y="2387529"/>
              <a:ext cx="3600000" cy="2145165"/>
            </a:xfrm>
            <a:prstGeom prst="roundRect">
              <a:avLst/>
            </a:prstGeom>
            <a:noFill/>
            <a:ln>
              <a:solidFill>
                <a:srgbClr val="002060"/>
              </a:solidFill>
            </a:ln>
          </p:spPr>
          <p:style>
            <a:lnRef idx="2">
              <a:schemeClr val="accent2"/>
            </a:lnRef>
            <a:fillRef idx="1">
              <a:schemeClr val="lt1"/>
            </a:fillRef>
            <a:effectRef idx="0">
              <a:schemeClr val="accent2"/>
            </a:effectRef>
            <a:fontRef idx="minor">
              <a:schemeClr val="dk1"/>
            </a:fontRef>
          </p:style>
          <p:txBody>
            <a:bodyPr>
              <a:spAutoFit/>
            </a:bodyPr>
            <a:lstStyle/>
            <a:p>
              <a:pPr algn="ctr" eaLnBrk="1" hangingPunct="1">
                <a:lnSpc>
                  <a:spcPct val="150000"/>
                </a:lnSpc>
                <a:defRPr/>
              </a:pPr>
              <a:r>
                <a:rPr lang="fr-FR" sz="2000" u="sng" dirty="0"/>
                <a:t>Mémorisation</a:t>
              </a:r>
            </a:p>
            <a:p>
              <a:pPr algn="ctr" eaLnBrk="1" hangingPunct="1">
                <a:lnSpc>
                  <a:spcPct val="150000"/>
                </a:lnSpc>
                <a:defRPr/>
              </a:pPr>
              <a:r>
                <a:rPr lang="fr-FR" sz="2000" dirty="0"/>
                <a:t>Assimiler sous une forme dense des exemples éventuellement nombreux.</a:t>
              </a:r>
            </a:p>
          </p:txBody>
        </p:sp>
        <p:sp>
          <p:nvSpPr>
            <p:cNvPr id="67" name="ZoneTexte 66">
              <a:extLst>
                <a:ext uri="{FF2B5EF4-FFF2-40B4-BE49-F238E27FC236}">
                  <a16:creationId xmlns:a16="http://schemas.microsoft.com/office/drawing/2014/main" id="{8A279DCE-3ECF-4A97-B803-7C36FCD3F04A}"/>
                </a:ext>
              </a:extLst>
            </p:cNvPr>
            <p:cNvSpPr txBox="1"/>
            <p:nvPr/>
          </p:nvSpPr>
          <p:spPr>
            <a:xfrm>
              <a:off x="4548068" y="2387529"/>
              <a:ext cx="3600000" cy="2145165"/>
            </a:xfrm>
            <a:prstGeom prst="roundRect">
              <a:avLst/>
            </a:prstGeom>
            <a:noFill/>
            <a:ln>
              <a:solidFill>
                <a:srgbClr val="002060"/>
              </a:solidFill>
            </a:ln>
          </p:spPr>
          <p:style>
            <a:lnRef idx="2">
              <a:schemeClr val="accent2"/>
            </a:lnRef>
            <a:fillRef idx="1">
              <a:schemeClr val="lt1"/>
            </a:fillRef>
            <a:effectRef idx="0">
              <a:schemeClr val="accent2"/>
            </a:effectRef>
            <a:fontRef idx="minor">
              <a:schemeClr val="dk1"/>
            </a:fontRef>
          </p:style>
          <p:txBody>
            <a:bodyPr>
              <a:spAutoFit/>
            </a:bodyPr>
            <a:lstStyle/>
            <a:p>
              <a:pPr algn="ctr" eaLnBrk="1" hangingPunct="1">
                <a:lnSpc>
                  <a:spcPct val="150000"/>
                </a:lnSpc>
                <a:defRPr/>
              </a:pPr>
              <a:r>
                <a:rPr lang="fr-FR" sz="2000" u="sng" dirty="0"/>
                <a:t>Généralisation</a:t>
              </a:r>
            </a:p>
            <a:p>
              <a:pPr algn="ctr" eaLnBrk="1" hangingPunct="1">
                <a:lnSpc>
                  <a:spcPct val="150000"/>
                </a:lnSpc>
                <a:defRPr/>
              </a:pPr>
              <a:r>
                <a:rPr lang="fr-FR" sz="2000" dirty="0"/>
                <a:t>Être capable de traiter des exemples distincts, encore non rencontrés, mais similaires</a:t>
              </a:r>
            </a:p>
          </p:txBody>
        </p:sp>
      </p:grpSp>
      <p:graphicFrame>
        <p:nvGraphicFramePr>
          <p:cNvPr id="68" name="Tableau 67">
            <a:extLst>
              <a:ext uri="{FF2B5EF4-FFF2-40B4-BE49-F238E27FC236}">
                <a16:creationId xmlns:a16="http://schemas.microsoft.com/office/drawing/2014/main" id="{AF1628DE-995B-4496-9E4F-279335DA749F}"/>
              </a:ext>
            </a:extLst>
          </p:cNvPr>
          <p:cNvGraphicFramePr>
            <a:graphicFrameLocks noGrp="1"/>
          </p:cNvGraphicFramePr>
          <p:nvPr>
            <p:extLst>
              <p:ext uri="{D42A27DB-BD31-4B8C-83A1-F6EECF244321}">
                <p14:modId xmlns:p14="http://schemas.microsoft.com/office/powerpoint/2010/main" val="1146359798"/>
              </p:ext>
            </p:extLst>
          </p:nvPr>
        </p:nvGraphicFramePr>
        <p:xfrm>
          <a:off x="1259632" y="4591051"/>
          <a:ext cx="7712025" cy="1500187"/>
        </p:xfrm>
        <a:graphic>
          <a:graphicData uri="http://schemas.openxmlformats.org/drawingml/2006/table">
            <a:tbl>
              <a:tblPr firstRow="1" bandRow="1">
                <a:tableStyleId>{5940675A-B579-460E-94D1-54222C63F5DA}</a:tableStyleId>
              </a:tblPr>
              <a:tblGrid>
                <a:gridCol w="2570675">
                  <a:extLst>
                    <a:ext uri="{9D8B030D-6E8A-4147-A177-3AD203B41FA5}">
                      <a16:colId xmlns:a16="http://schemas.microsoft.com/office/drawing/2014/main" val="20000"/>
                    </a:ext>
                  </a:extLst>
                </a:gridCol>
                <a:gridCol w="2570675">
                  <a:extLst>
                    <a:ext uri="{9D8B030D-6E8A-4147-A177-3AD203B41FA5}">
                      <a16:colId xmlns:a16="http://schemas.microsoft.com/office/drawing/2014/main" val="20001"/>
                    </a:ext>
                  </a:extLst>
                </a:gridCol>
                <a:gridCol w="2570675">
                  <a:extLst>
                    <a:ext uri="{9D8B030D-6E8A-4147-A177-3AD203B41FA5}">
                      <a16:colId xmlns:a16="http://schemas.microsoft.com/office/drawing/2014/main" val="20002"/>
                    </a:ext>
                  </a:extLst>
                </a:gridCol>
              </a:tblGrid>
              <a:tr h="550319">
                <a:tc gridSpan="3">
                  <a:txBody>
                    <a:bodyPr/>
                    <a:lstStyle/>
                    <a:p>
                      <a:pPr algn="ctr"/>
                      <a:r>
                        <a:rPr lang="fr-FR" sz="2400" b="1" dirty="0">
                          <a:latin typeface="Tw Cen MT" panose="020B0602020104020603" pitchFamily="34" charset="0"/>
                        </a:rPr>
                        <a:t>Règles d’apprentissage</a:t>
                      </a:r>
                    </a:p>
                  </a:txBody>
                  <a:tcPr marL="91439" marR="91439" anchor="ctr"/>
                </a:tc>
                <a:tc hMerge="1">
                  <a:txBody>
                    <a:bodyPr/>
                    <a:lstStyle/>
                    <a:p>
                      <a:endParaRPr lang="fr-FR"/>
                    </a:p>
                  </a:txBody>
                  <a:tcPr/>
                </a:tc>
                <a:tc hMerge="1">
                  <a:txBody>
                    <a:bodyPr/>
                    <a:lstStyle/>
                    <a:p>
                      <a:endParaRPr lang="fr-FR" dirty="0"/>
                    </a:p>
                  </a:txBody>
                  <a:tcPr/>
                </a:tc>
                <a:extLst>
                  <a:ext uri="{0D108BD9-81ED-4DB2-BD59-A6C34878D82A}">
                    <a16:rowId xmlns:a16="http://schemas.microsoft.com/office/drawing/2014/main" val="10000"/>
                  </a:ext>
                </a:extLst>
              </a:tr>
              <a:tr h="949868">
                <a:tc>
                  <a:txBody>
                    <a:bodyPr/>
                    <a:lstStyle/>
                    <a:p>
                      <a:pPr algn="ctr"/>
                      <a:r>
                        <a:rPr lang="fr-FR" sz="2000" dirty="0">
                          <a:latin typeface="Tw Cen MT" panose="020B0602020104020603" pitchFamily="34" charset="0"/>
                        </a:rPr>
                        <a:t>Apprentissage supervisé</a:t>
                      </a:r>
                    </a:p>
                  </a:txBody>
                  <a:tcPr marL="91439" marR="91439" anchor="ctr"/>
                </a:tc>
                <a:tc>
                  <a:txBody>
                    <a:bodyPr/>
                    <a:lstStyle/>
                    <a:p>
                      <a:pPr algn="ctr"/>
                      <a:r>
                        <a:rPr lang="fr-FR" sz="2000" dirty="0">
                          <a:latin typeface="Tw Cen MT" panose="020B0602020104020603" pitchFamily="34" charset="0"/>
                        </a:rPr>
                        <a:t>Apprentissage</a:t>
                      </a:r>
                      <a:r>
                        <a:rPr lang="fr-FR" sz="2000" baseline="0" dirty="0">
                          <a:latin typeface="Tw Cen MT" panose="020B0602020104020603" pitchFamily="34" charset="0"/>
                        </a:rPr>
                        <a:t> non supervisé</a:t>
                      </a:r>
                      <a:endParaRPr lang="fr-FR" sz="2000" dirty="0">
                        <a:latin typeface="Tw Cen MT" panose="020B0602020104020603" pitchFamily="34" charset="0"/>
                      </a:endParaRPr>
                    </a:p>
                  </a:txBody>
                  <a:tcPr marL="91439" marR="91439" anchor="ctr"/>
                </a:tc>
                <a:tc>
                  <a:txBody>
                    <a:bodyPr/>
                    <a:lstStyle/>
                    <a:p>
                      <a:pPr algn="ctr"/>
                      <a:r>
                        <a:rPr lang="fr-FR" sz="2000" dirty="0">
                          <a:latin typeface="Tw Cen MT" panose="020B0602020104020603" pitchFamily="34" charset="0"/>
                        </a:rPr>
                        <a:t>Apprentissage renforcé</a:t>
                      </a:r>
                    </a:p>
                  </a:txBody>
                  <a:tcPr marL="91439" marR="91439" anchor="ctr"/>
                </a:tc>
                <a:extLst>
                  <a:ext uri="{0D108BD9-81ED-4DB2-BD59-A6C34878D82A}">
                    <a16:rowId xmlns:a16="http://schemas.microsoft.com/office/drawing/2014/main" val="10001"/>
                  </a:ext>
                </a:extLst>
              </a:tr>
            </a:tbl>
          </a:graphicData>
        </a:graphic>
      </p:graphicFrame>
      <p:grpSp>
        <p:nvGrpSpPr>
          <p:cNvPr id="63506" name="Groupe 6">
            <a:extLst>
              <a:ext uri="{FF2B5EF4-FFF2-40B4-BE49-F238E27FC236}">
                <a16:creationId xmlns:a16="http://schemas.microsoft.com/office/drawing/2014/main" id="{847548CA-B2CE-4A11-984C-80BC5AA24828}"/>
              </a:ext>
            </a:extLst>
          </p:cNvPr>
          <p:cNvGrpSpPr>
            <a:grpSpLocks/>
          </p:cNvGrpSpPr>
          <p:nvPr/>
        </p:nvGrpSpPr>
        <p:grpSpPr bwMode="auto">
          <a:xfrm>
            <a:off x="133350" y="6351588"/>
            <a:ext cx="468313" cy="369887"/>
            <a:chOff x="143612" y="6412856"/>
            <a:chExt cx="467948" cy="369332"/>
          </a:xfrm>
        </p:grpSpPr>
        <p:sp>
          <p:nvSpPr>
            <p:cNvPr id="13" name="Ellipse 3">
              <a:extLst>
                <a:ext uri="{FF2B5EF4-FFF2-40B4-BE49-F238E27FC236}">
                  <a16:creationId xmlns:a16="http://schemas.microsoft.com/office/drawing/2014/main" id="{63733DE3-BFF0-4CB5-B71A-5EB6ABBC1A4A}"/>
                </a:ext>
              </a:extLst>
            </p:cNvPr>
            <p:cNvSpPr>
              <a:spLocks noChangeAspect="1"/>
            </p:cNvSpPr>
            <p:nvPr/>
          </p:nvSpPr>
          <p:spPr>
            <a:xfrm>
              <a:off x="197545" y="6417611"/>
              <a:ext cx="360082" cy="359822"/>
            </a:xfrm>
            <a:prstGeom prst="ellipse">
              <a:avLst/>
            </a:prstGeom>
            <a:solidFill>
              <a:schemeClr val="bg1"/>
            </a:solidFill>
            <a:ln>
              <a:solidFill>
                <a:srgbClr val="007CA7"/>
              </a:solidFill>
            </a:ln>
          </p:spPr>
          <p:style>
            <a:lnRef idx="1">
              <a:schemeClr val="accent1"/>
            </a:lnRef>
            <a:fillRef idx="2">
              <a:schemeClr val="accent1"/>
            </a:fillRef>
            <a:effectRef idx="1">
              <a:schemeClr val="accent1"/>
            </a:effectRef>
            <a:fontRef idx="minor">
              <a:schemeClr val="dk1"/>
            </a:fontRef>
          </p:style>
          <p:txBody>
            <a:bodyPr anchor="ctr"/>
            <a:lstStyle/>
            <a:p>
              <a:pPr algn="ctr" eaLnBrk="1" fontAlgn="auto" hangingPunct="1">
                <a:spcBef>
                  <a:spcPts val="0"/>
                </a:spcBef>
                <a:spcAft>
                  <a:spcPts val="0"/>
                </a:spcAft>
                <a:defRPr/>
              </a:pPr>
              <a:endParaRPr lang="fr-FR">
                <a:solidFill>
                  <a:prstClr val="black"/>
                </a:solidFill>
              </a:endParaRPr>
            </a:p>
          </p:txBody>
        </p:sp>
        <p:sp>
          <p:nvSpPr>
            <p:cNvPr id="63508" name="Espace réservé du numéro de diapositive 5">
              <a:extLst>
                <a:ext uri="{FF2B5EF4-FFF2-40B4-BE49-F238E27FC236}">
                  <a16:creationId xmlns:a16="http://schemas.microsoft.com/office/drawing/2014/main" id="{42B82E10-3A3D-433E-B716-80F30A9CC958}"/>
                </a:ext>
              </a:extLst>
            </p:cNvPr>
            <p:cNvSpPr txBox="1">
              <a:spLocks noChangeArrowheads="1"/>
            </p:cNvSpPr>
            <p:nvPr/>
          </p:nvSpPr>
          <p:spPr bwMode="auto">
            <a:xfrm flipH="1">
              <a:off x="143612" y="6412856"/>
              <a:ext cx="46794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eaLnBrk="1" hangingPunct="1"/>
              <a:fld id="{AB3090B2-70D9-4BB8-A071-C8E7099D082B}" type="slidenum">
                <a:rPr lang="fr-FR" altLang="fr-FR">
                  <a:solidFill>
                    <a:srgbClr val="007EA4"/>
                  </a:solidFill>
                  <a:latin typeface="Algerian" panose="04020705040A02060702" pitchFamily="82" charset="0"/>
                  <a:ea typeface="Times New Roman" panose="02020603050405020304" pitchFamily="18" charset="0"/>
                  <a:cs typeface="B Arabic Style"/>
                </a:rPr>
                <a:pPr algn="ctr" eaLnBrk="1" hangingPunct="1"/>
                <a:t>31</a:t>
              </a:fld>
              <a:endParaRPr lang="fr-FR" altLang="fr-FR">
                <a:solidFill>
                  <a:srgbClr val="007EA4"/>
                </a:solidFill>
                <a:latin typeface="Algerian" panose="04020705040A02060702" pitchFamily="82" charset="0"/>
                <a:ea typeface="Times New Roman" panose="02020603050405020304" pitchFamily="18" charset="0"/>
                <a:cs typeface="B Arabic Style"/>
              </a:endParaRPr>
            </a:p>
          </p:txBody>
        </p:sp>
      </p:grpSp>
      <p:sp>
        <p:nvSpPr>
          <p:cNvPr id="14" name="ZoneTexte 13">
            <a:extLst>
              <a:ext uri="{FF2B5EF4-FFF2-40B4-BE49-F238E27FC236}">
                <a16:creationId xmlns:a16="http://schemas.microsoft.com/office/drawing/2014/main" id="{6257A9DA-2048-4AF0-B2CA-8FFD866B401C}"/>
              </a:ext>
            </a:extLst>
          </p:cNvPr>
          <p:cNvSpPr txBox="1"/>
          <p:nvPr/>
        </p:nvSpPr>
        <p:spPr>
          <a:xfrm>
            <a:off x="107950" y="207163"/>
            <a:ext cx="3060453" cy="400110"/>
          </a:xfrm>
          <a:prstGeom prst="rect">
            <a:avLst/>
          </a:prstGeom>
          <a:solidFill>
            <a:schemeClr val="accent5">
              <a:lumMod val="20000"/>
              <a:lumOff val="80000"/>
            </a:schemeClr>
          </a:solidFill>
          <a:effectLst>
            <a:glow rad="63500">
              <a:schemeClr val="accent6">
                <a:satMod val="175000"/>
                <a:alpha val="40000"/>
              </a:schemeClr>
            </a:glow>
          </a:effectLst>
        </p:spPr>
        <p:txBody>
          <a:bodyPr wrap="none">
            <a:spAutoFit/>
          </a:bodyPr>
          <a:lstStyle>
            <a:defPPr>
              <a:defRPr lang="fr-FR"/>
            </a:defPPr>
            <a:lvl1pPr eaLnBrk="1" hangingPunct="1">
              <a:defRPr sz="2400" b="1" kern="0" cap="small">
                <a:solidFill>
                  <a:prstClr val="black"/>
                </a:solidFill>
                <a:effectLst>
                  <a:outerShdw blurRad="38100" dist="38100" dir="2700000" algn="tl">
                    <a:srgbClr val="000000">
                      <a:alpha val="43137"/>
                    </a:srgbClr>
                  </a:outerShdw>
                </a:effectLst>
                <a:latin typeface="Arial" charset="0"/>
                <a:cs typeface="Arial" charset="0"/>
              </a:defRPr>
            </a:lvl1pPr>
          </a:lstStyle>
          <a:p>
            <a:pPr>
              <a:defRPr/>
            </a:pPr>
            <a:r>
              <a:rPr lang="fr-FR" sz="2000" dirty="0"/>
              <a:t>Notion d’apprentissage</a:t>
            </a:r>
          </a:p>
        </p:txBody>
      </p:sp>
    </p:spTree>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5538" name="Image 12" descr="C:\Users\RADOUANI\Desktop\Thèse_Tajeddine MANSSOURI\LOGO_FS.jpg">
            <a:extLst>
              <a:ext uri="{FF2B5EF4-FFF2-40B4-BE49-F238E27FC236}">
                <a16:creationId xmlns:a16="http://schemas.microsoft.com/office/drawing/2014/main" id="{49BAF381-CB47-49FA-AFA2-D73DAE9DE755}"/>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092950" y="6294438"/>
            <a:ext cx="2033588" cy="547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5539" name="Rectangle 3">
            <a:extLst>
              <a:ext uri="{FF2B5EF4-FFF2-40B4-BE49-F238E27FC236}">
                <a16:creationId xmlns:a16="http://schemas.microsoft.com/office/drawing/2014/main" id="{AF4BC3D3-5118-4B0C-8DC5-2E86F3153C58}"/>
              </a:ext>
            </a:extLst>
          </p:cNvPr>
          <p:cNvSpPr>
            <a:spLocks noChangeArrowheads="1"/>
          </p:cNvSpPr>
          <p:nvPr/>
        </p:nvSpPr>
        <p:spPr bwMode="auto">
          <a:xfrm>
            <a:off x="338906" y="858286"/>
            <a:ext cx="9072562" cy="3416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just" eaLnBrk="1" hangingPunct="1">
              <a:lnSpc>
                <a:spcPct val="150000"/>
              </a:lnSpc>
              <a:spcBef>
                <a:spcPct val="0"/>
              </a:spcBef>
              <a:buFontTx/>
              <a:buNone/>
            </a:pPr>
            <a:r>
              <a:rPr lang="fr-FR" altLang="fr-FR" sz="1800" dirty="0">
                <a:latin typeface="Tw Cen MT" panose="020B0602020104020603" pitchFamily="34" charset="0"/>
              </a:rPr>
              <a:t>L’algorithme d’apprentissage est la méthode mathématique qui va modifier les poids</a:t>
            </a:r>
          </a:p>
          <a:p>
            <a:pPr algn="just" eaLnBrk="1" hangingPunct="1">
              <a:lnSpc>
                <a:spcPct val="150000"/>
              </a:lnSpc>
              <a:spcBef>
                <a:spcPct val="0"/>
              </a:spcBef>
              <a:buFontTx/>
              <a:buNone/>
            </a:pPr>
            <a:r>
              <a:rPr lang="fr-FR" altLang="fr-FR" sz="1800" dirty="0">
                <a:latin typeface="Tw Cen MT" panose="020B0602020104020603" pitchFamily="34" charset="0"/>
              </a:rPr>
              <a:t>de connexions afin de converger vers une solution permettant au réseau d’accomplir </a:t>
            </a:r>
          </a:p>
          <a:p>
            <a:pPr algn="just" eaLnBrk="1" hangingPunct="1">
              <a:lnSpc>
                <a:spcPct val="150000"/>
              </a:lnSpc>
              <a:spcBef>
                <a:spcPct val="0"/>
              </a:spcBef>
              <a:buFontTx/>
              <a:buNone/>
            </a:pPr>
            <a:r>
              <a:rPr lang="fr-FR" altLang="fr-FR" sz="1800" dirty="0">
                <a:latin typeface="Tw Cen MT" panose="020B0602020104020603" pitchFamily="34" charset="0"/>
              </a:rPr>
              <a:t>la tâche désirée.</a:t>
            </a:r>
          </a:p>
          <a:p>
            <a:pPr eaLnBrk="1" hangingPunct="1">
              <a:lnSpc>
                <a:spcPct val="150000"/>
              </a:lnSpc>
              <a:spcBef>
                <a:spcPct val="0"/>
              </a:spcBef>
              <a:buFontTx/>
              <a:buNone/>
            </a:pPr>
            <a:r>
              <a:rPr lang="fr-FR" altLang="fr-FR" sz="1800" dirty="0">
                <a:latin typeface="Tw Cen MT" panose="020B0602020104020603" pitchFamily="34" charset="0"/>
              </a:rPr>
              <a:t>Exemples d’algorithmes d’apprentissage:</a:t>
            </a:r>
          </a:p>
          <a:p>
            <a:pPr lvl="2" eaLnBrk="1" hangingPunct="1">
              <a:lnSpc>
                <a:spcPct val="150000"/>
              </a:lnSpc>
              <a:spcBef>
                <a:spcPct val="0"/>
              </a:spcBef>
              <a:buFontTx/>
              <a:buBlip>
                <a:blip r:embed="rId4"/>
              </a:buBlip>
            </a:pPr>
            <a:r>
              <a:rPr lang="fr-FR" altLang="fr-FR" sz="1800" dirty="0">
                <a:latin typeface="Tw Cen MT" panose="020B0602020104020603" pitchFamily="34" charset="0"/>
              </a:rPr>
              <a:t> Algorithme SVC(support </a:t>
            </a:r>
            <a:r>
              <a:rPr lang="fr-FR" altLang="fr-FR" sz="1800" dirty="0" err="1">
                <a:latin typeface="Tw Cen MT" panose="020B0602020104020603" pitchFamily="34" charset="0"/>
              </a:rPr>
              <a:t>vector</a:t>
            </a:r>
            <a:r>
              <a:rPr lang="fr-FR" altLang="fr-FR" sz="1800" dirty="0">
                <a:latin typeface="Tw Cen MT" panose="020B0602020104020603" pitchFamily="34" charset="0"/>
              </a:rPr>
              <a:t> machine)</a:t>
            </a:r>
          </a:p>
          <a:p>
            <a:pPr lvl="2" eaLnBrk="1" hangingPunct="1">
              <a:lnSpc>
                <a:spcPct val="150000"/>
              </a:lnSpc>
              <a:spcBef>
                <a:spcPct val="0"/>
              </a:spcBef>
              <a:buFontTx/>
              <a:buBlip>
                <a:blip r:embed="rId4"/>
              </a:buBlip>
            </a:pPr>
            <a:r>
              <a:rPr lang="fr-FR" altLang="fr-FR" sz="1800" dirty="0">
                <a:latin typeface="Tw Cen MT" panose="020B0602020104020603" pitchFamily="34" charset="0"/>
              </a:rPr>
              <a:t> Algorithme KNN ( k-</a:t>
            </a:r>
            <a:r>
              <a:rPr lang="fr-FR" altLang="fr-FR" sz="1800" dirty="0" err="1">
                <a:latin typeface="Tw Cen MT" panose="020B0602020104020603" pitchFamily="34" charset="0"/>
              </a:rPr>
              <a:t>neighbors</a:t>
            </a:r>
            <a:r>
              <a:rPr lang="fr-FR" altLang="fr-FR" sz="1800" dirty="0">
                <a:latin typeface="Tw Cen MT" panose="020B0602020104020603" pitchFamily="34" charset="0"/>
              </a:rPr>
              <a:t>)</a:t>
            </a:r>
          </a:p>
          <a:p>
            <a:pPr lvl="2" eaLnBrk="1" hangingPunct="1">
              <a:lnSpc>
                <a:spcPct val="150000"/>
              </a:lnSpc>
              <a:spcBef>
                <a:spcPct val="0"/>
              </a:spcBef>
              <a:buFontTx/>
              <a:buBlip>
                <a:blip r:embed="rId4"/>
              </a:buBlip>
            </a:pPr>
            <a:r>
              <a:rPr lang="fr-FR" altLang="fr-FR" sz="1800" dirty="0">
                <a:latin typeface="Tw Cen MT" panose="020B0602020104020603" pitchFamily="34" charset="0"/>
              </a:rPr>
              <a:t> Régularisation </a:t>
            </a:r>
            <a:r>
              <a:rPr lang="fr-FR" altLang="fr-FR" sz="1800" dirty="0" err="1">
                <a:latin typeface="Tw Cen MT" panose="020B0602020104020603" pitchFamily="34" charset="0"/>
              </a:rPr>
              <a:t>RandomForest</a:t>
            </a:r>
            <a:endParaRPr lang="fr-FR" altLang="fr-FR" sz="1800" dirty="0">
              <a:latin typeface="Tw Cen MT" panose="020B0602020104020603" pitchFamily="34" charset="0"/>
            </a:endParaRPr>
          </a:p>
          <a:p>
            <a:pPr lvl="2" eaLnBrk="1" hangingPunct="1">
              <a:lnSpc>
                <a:spcPct val="150000"/>
              </a:lnSpc>
              <a:spcBef>
                <a:spcPct val="0"/>
              </a:spcBef>
              <a:buFontTx/>
              <a:buBlip>
                <a:blip r:embed="rId4"/>
              </a:buBlip>
            </a:pPr>
            <a:r>
              <a:rPr lang="fr-FR" altLang="fr-FR" sz="1800" dirty="0">
                <a:latin typeface="Tw Cen MT" panose="020B0602020104020603" pitchFamily="34" charset="0"/>
              </a:rPr>
              <a:t> Algorithme </a:t>
            </a:r>
            <a:r>
              <a:rPr lang="fr-FR" altLang="fr-FR" sz="1800" dirty="0" err="1">
                <a:latin typeface="Tw Cen MT" panose="020B0602020104020603" pitchFamily="34" charset="0"/>
              </a:rPr>
              <a:t>Decision</a:t>
            </a:r>
            <a:r>
              <a:rPr lang="fr-FR" altLang="fr-FR" sz="1800" dirty="0">
                <a:latin typeface="Tw Cen MT" panose="020B0602020104020603" pitchFamily="34" charset="0"/>
              </a:rPr>
              <a:t> </a:t>
            </a:r>
            <a:r>
              <a:rPr lang="fr-FR" altLang="fr-FR" sz="1800" dirty="0" err="1">
                <a:latin typeface="Tw Cen MT" panose="020B0602020104020603" pitchFamily="34" charset="0"/>
              </a:rPr>
              <a:t>Tree</a:t>
            </a:r>
            <a:endParaRPr lang="fr-FR" altLang="fr-FR" sz="1800" dirty="0">
              <a:latin typeface="Tw Cen MT" panose="020B0602020104020603" pitchFamily="34" charset="0"/>
            </a:endParaRPr>
          </a:p>
        </p:txBody>
      </p:sp>
      <p:sp>
        <p:nvSpPr>
          <p:cNvPr id="5" name="Rectangle 4">
            <a:extLst>
              <a:ext uri="{FF2B5EF4-FFF2-40B4-BE49-F238E27FC236}">
                <a16:creationId xmlns:a16="http://schemas.microsoft.com/office/drawing/2014/main" id="{4CCDAB4A-67DE-4A06-9DEC-6D0289C93368}"/>
              </a:ext>
            </a:extLst>
          </p:cNvPr>
          <p:cNvSpPr/>
          <p:nvPr/>
        </p:nvSpPr>
        <p:spPr>
          <a:xfrm>
            <a:off x="7615238" y="3213100"/>
            <a:ext cx="184150" cy="369888"/>
          </a:xfrm>
          <a:prstGeom prst="rect">
            <a:avLst/>
          </a:prstGeom>
        </p:spPr>
        <p:txBody>
          <a:bodyPr wrap="none">
            <a:spAutoFit/>
          </a:bodyPr>
          <a:lstStyle/>
          <a:p>
            <a:pPr algn="ctr" eaLnBrk="1" hangingPunct="1">
              <a:defRPr/>
            </a:pPr>
            <a:endParaRPr lang="fr-FR" kern="0" cap="small" dirty="0">
              <a:solidFill>
                <a:prstClr val="black"/>
              </a:solidFill>
            </a:endParaRPr>
          </a:p>
        </p:txBody>
      </p:sp>
      <p:grpSp>
        <p:nvGrpSpPr>
          <p:cNvPr id="65542" name="Groupe 6">
            <a:extLst>
              <a:ext uri="{FF2B5EF4-FFF2-40B4-BE49-F238E27FC236}">
                <a16:creationId xmlns:a16="http://schemas.microsoft.com/office/drawing/2014/main" id="{9B8D2103-EFDF-405A-AE8D-164BD02CBA26}"/>
              </a:ext>
            </a:extLst>
          </p:cNvPr>
          <p:cNvGrpSpPr>
            <a:grpSpLocks/>
          </p:cNvGrpSpPr>
          <p:nvPr/>
        </p:nvGrpSpPr>
        <p:grpSpPr bwMode="auto">
          <a:xfrm>
            <a:off x="133350" y="6351588"/>
            <a:ext cx="468313" cy="369887"/>
            <a:chOff x="143612" y="6412856"/>
            <a:chExt cx="467948" cy="369332"/>
          </a:xfrm>
        </p:grpSpPr>
        <p:sp>
          <p:nvSpPr>
            <p:cNvPr id="9" name="Ellipse 3">
              <a:extLst>
                <a:ext uri="{FF2B5EF4-FFF2-40B4-BE49-F238E27FC236}">
                  <a16:creationId xmlns:a16="http://schemas.microsoft.com/office/drawing/2014/main" id="{47408C09-F470-4211-86D0-A6C746B4CD3E}"/>
                </a:ext>
              </a:extLst>
            </p:cNvPr>
            <p:cNvSpPr>
              <a:spLocks noChangeAspect="1"/>
            </p:cNvSpPr>
            <p:nvPr/>
          </p:nvSpPr>
          <p:spPr>
            <a:xfrm>
              <a:off x="197545" y="6417611"/>
              <a:ext cx="360082" cy="359822"/>
            </a:xfrm>
            <a:prstGeom prst="ellipse">
              <a:avLst/>
            </a:prstGeom>
            <a:solidFill>
              <a:schemeClr val="bg1"/>
            </a:solidFill>
            <a:ln>
              <a:solidFill>
                <a:srgbClr val="007CA7"/>
              </a:solidFill>
            </a:ln>
          </p:spPr>
          <p:style>
            <a:lnRef idx="1">
              <a:schemeClr val="accent1"/>
            </a:lnRef>
            <a:fillRef idx="2">
              <a:schemeClr val="accent1"/>
            </a:fillRef>
            <a:effectRef idx="1">
              <a:schemeClr val="accent1"/>
            </a:effectRef>
            <a:fontRef idx="minor">
              <a:schemeClr val="dk1"/>
            </a:fontRef>
          </p:style>
          <p:txBody>
            <a:bodyPr anchor="ctr"/>
            <a:lstStyle/>
            <a:p>
              <a:pPr algn="ctr" eaLnBrk="1" fontAlgn="auto" hangingPunct="1">
                <a:spcBef>
                  <a:spcPts val="0"/>
                </a:spcBef>
                <a:spcAft>
                  <a:spcPts val="0"/>
                </a:spcAft>
                <a:defRPr/>
              </a:pPr>
              <a:endParaRPr lang="fr-FR">
                <a:solidFill>
                  <a:prstClr val="black"/>
                </a:solidFill>
              </a:endParaRPr>
            </a:p>
          </p:txBody>
        </p:sp>
        <p:sp>
          <p:nvSpPr>
            <p:cNvPr id="65544" name="Espace réservé du numéro de diapositive 5">
              <a:extLst>
                <a:ext uri="{FF2B5EF4-FFF2-40B4-BE49-F238E27FC236}">
                  <a16:creationId xmlns:a16="http://schemas.microsoft.com/office/drawing/2014/main" id="{9C645C97-30C7-4CCE-9A61-4EFDF98B97A1}"/>
                </a:ext>
              </a:extLst>
            </p:cNvPr>
            <p:cNvSpPr txBox="1">
              <a:spLocks noChangeArrowheads="1"/>
            </p:cNvSpPr>
            <p:nvPr/>
          </p:nvSpPr>
          <p:spPr bwMode="auto">
            <a:xfrm flipH="1">
              <a:off x="143612" y="6412856"/>
              <a:ext cx="46794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eaLnBrk="1" hangingPunct="1"/>
              <a:fld id="{63921231-C1CA-4FDB-A46D-E51C80490734}" type="slidenum">
                <a:rPr lang="fr-FR" altLang="fr-FR">
                  <a:solidFill>
                    <a:srgbClr val="007EA4"/>
                  </a:solidFill>
                  <a:latin typeface="Algerian" panose="04020705040A02060702" pitchFamily="82" charset="0"/>
                  <a:ea typeface="Times New Roman" panose="02020603050405020304" pitchFamily="18" charset="0"/>
                  <a:cs typeface="B Arabic Style"/>
                </a:rPr>
                <a:pPr algn="ctr" eaLnBrk="1" hangingPunct="1"/>
                <a:t>32</a:t>
              </a:fld>
              <a:endParaRPr lang="fr-FR" altLang="fr-FR">
                <a:solidFill>
                  <a:srgbClr val="007EA4"/>
                </a:solidFill>
                <a:latin typeface="Algerian" panose="04020705040A02060702" pitchFamily="82" charset="0"/>
                <a:ea typeface="Times New Roman" panose="02020603050405020304" pitchFamily="18" charset="0"/>
                <a:cs typeface="B Arabic Style"/>
              </a:endParaRPr>
            </a:p>
          </p:txBody>
        </p:sp>
      </p:grpSp>
      <p:sp>
        <p:nvSpPr>
          <p:cNvPr id="10" name="ZoneTexte 9">
            <a:extLst>
              <a:ext uri="{FF2B5EF4-FFF2-40B4-BE49-F238E27FC236}">
                <a16:creationId xmlns:a16="http://schemas.microsoft.com/office/drawing/2014/main" id="{1D1D37AA-6B61-4938-A6EE-0DD206CF15E7}"/>
              </a:ext>
            </a:extLst>
          </p:cNvPr>
          <p:cNvSpPr txBox="1"/>
          <p:nvPr/>
        </p:nvSpPr>
        <p:spPr>
          <a:xfrm>
            <a:off x="107950" y="207163"/>
            <a:ext cx="3640740" cy="400110"/>
          </a:xfrm>
          <a:prstGeom prst="rect">
            <a:avLst/>
          </a:prstGeom>
          <a:solidFill>
            <a:schemeClr val="accent5">
              <a:lumMod val="20000"/>
              <a:lumOff val="80000"/>
            </a:schemeClr>
          </a:solidFill>
          <a:effectLst>
            <a:glow rad="63500">
              <a:schemeClr val="accent6">
                <a:satMod val="175000"/>
                <a:alpha val="40000"/>
              </a:schemeClr>
            </a:glow>
          </a:effectLst>
        </p:spPr>
        <p:txBody>
          <a:bodyPr wrap="none">
            <a:spAutoFit/>
          </a:bodyPr>
          <a:lstStyle>
            <a:defPPr>
              <a:defRPr lang="fr-FR"/>
            </a:defPPr>
            <a:lvl1pPr eaLnBrk="1" hangingPunct="1">
              <a:defRPr sz="2400" b="1" kern="0" cap="small">
                <a:solidFill>
                  <a:prstClr val="black"/>
                </a:solidFill>
                <a:effectLst>
                  <a:outerShdw blurRad="38100" dist="38100" dir="2700000" algn="tl">
                    <a:srgbClr val="000000">
                      <a:alpha val="43137"/>
                    </a:srgbClr>
                  </a:outerShdw>
                </a:effectLst>
                <a:latin typeface="Arial" charset="0"/>
                <a:cs typeface="Arial" charset="0"/>
              </a:defRPr>
            </a:lvl1pPr>
          </a:lstStyle>
          <a:p>
            <a:pPr>
              <a:defRPr/>
            </a:pPr>
            <a:r>
              <a:rPr lang="fr-FR" sz="2000" dirty="0"/>
              <a:t>Algorithme d’apprentissage</a:t>
            </a:r>
          </a:p>
        </p:txBody>
      </p:sp>
    </p:spTree>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Présentation de l’application</a:t>
            </a:r>
          </a:p>
        </p:txBody>
      </p:sp>
      <p:sp>
        <p:nvSpPr>
          <p:cNvPr id="3" name="Espace réservé du contenu 2"/>
          <p:cNvSpPr>
            <a:spLocks noGrp="1"/>
          </p:cNvSpPr>
          <p:nvPr>
            <p:ph idx="1"/>
          </p:nvPr>
        </p:nvSpPr>
        <p:spPr>
          <a:xfrm>
            <a:off x="481103" y="1449458"/>
            <a:ext cx="8229600" cy="604664"/>
          </a:xfrm>
        </p:spPr>
        <p:txBody>
          <a:bodyPr/>
          <a:lstStyle/>
          <a:p>
            <a:pPr marL="514350" indent="-514350">
              <a:buFont typeface="+mj-lt"/>
              <a:buAutoNum type="arabicPeriod"/>
            </a:pPr>
            <a:r>
              <a:rPr lang="fr-FR" b="1" dirty="0">
                <a:latin typeface="Times New Roman" panose="02020603050405020304" pitchFamily="18" charset="0"/>
                <a:cs typeface="Times New Roman" panose="02020603050405020304" pitchFamily="18" charset="0"/>
              </a:rPr>
              <a:t>Preprocessing</a:t>
            </a:r>
          </a:p>
          <a:p>
            <a:pPr marL="0" indent="0">
              <a:buNone/>
            </a:pPr>
            <a:endParaRPr lang="fr-FR" dirty="0"/>
          </a:p>
        </p:txBody>
      </p:sp>
      <p:sp>
        <p:nvSpPr>
          <p:cNvPr id="4" name="Espace réservé du contenu 2"/>
          <p:cNvSpPr txBox="1">
            <a:spLocks/>
          </p:cNvSpPr>
          <p:nvPr/>
        </p:nvSpPr>
        <p:spPr bwMode="auto">
          <a:xfrm>
            <a:off x="755576" y="2054122"/>
            <a:ext cx="8229600" cy="604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514350" indent="-514350">
              <a:buFont typeface="+mj-lt"/>
              <a:buAutoNum type="alphaLcPeriod"/>
            </a:pPr>
            <a:r>
              <a:rPr lang="fr-FR" dirty="0">
                <a:latin typeface="Times New Roman" panose="02020603050405020304" pitchFamily="18" charset="0"/>
                <a:cs typeface="Times New Roman" panose="02020603050405020304" pitchFamily="18" charset="0"/>
              </a:rPr>
              <a:t>Data description</a:t>
            </a:r>
          </a:p>
        </p:txBody>
      </p:sp>
      <p:pic>
        <p:nvPicPr>
          <p:cNvPr id="5" name="Image 4"/>
          <p:cNvPicPr>
            <a:picLocks noChangeAspect="1"/>
          </p:cNvPicPr>
          <p:nvPr/>
        </p:nvPicPr>
        <p:blipFill>
          <a:blip r:embed="rId2"/>
          <a:stretch>
            <a:fillRect/>
          </a:stretch>
        </p:blipFill>
        <p:spPr>
          <a:xfrm>
            <a:off x="971600" y="2658786"/>
            <a:ext cx="8013576" cy="3578526"/>
          </a:xfrm>
          <a:prstGeom prst="rect">
            <a:avLst/>
          </a:prstGeom>
        </p:spPr>
      </p:pic>
    </p:spTree>
    <p:extLst>
      <p:ext uri="{BB962C8B-B14F-4D97-AF65-F5344CB8AC3E}">
        <p14:creationId xmlns:p14="http://schemas.microsoft.com/office/powerpoint/2010/main" val="3440949188"/>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b="1" dirty="0">
                <a:solidFill>
                  <a:schemeClr val="tx1"/>
                </a:solidFill>
              </a:rPr>
              <a:t>b - Preprocessing</a:t>
            </a:r>
          </a:p>
        </p:txBody>
      </p:sp>
      <p:pic>
        <p:nvPicPr>
          <p:cNvPr id="4" name="Image 3"/>
          <p:cNvPicPr>
            <a:picLocks noChangeAspect="1"/>
          </p:cNvPicPr>
          <p:nvPr/>
        </p:nvPicPr>
        <p:blipFill>
          <a:blip r:embed="rId2"/>
          <a:stretch>
            <a:fillRect/>
          </a:stretch>
        </p:blipFill>
        <p:spPr>
          <a:xfrm>
            <a:off x="971601" y="1417638"/>
            <a:ext cx="8172400" cy="4779739"/>
          </a:xfrm>
          <a:prstGeom prst="rect">
            <a:avLst/>
          </a:prstGeom>
        </p:spPr>
      </p:pic>
    </p:spTree>
    <p:extLst>
      <p:ext uri="{BB962C8B-B14F-4D97-AF65-F5344CB8AC3E}">
        <p14:creationId xmlns:p14="http://schemas.microsoft.com/office/powerpoint/2010/main" val="583397975"/>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b="1" dirty="0">
                <a:solidFill>
                  <a:schemeClr val="tx1"/>
                </a:solidFill>
              </a:rPr>
              <a:t>C - </a:t>
            </a:r>
            <a:r>
              <a:rPr lang="fr-FR" b="1" dirty="0" err="1">
                <a:solidFill>
                  <a:schemeClr val="tx1"/>
                </a:solidFill>
              </a:rPr>
              <a:t>Features</a:t>
            </a:r>
            <a:r>
              <a:rPr lang="fr-FR" b="1" dirty="0">
                <a:solidFill>
                  <a:schemeClr val="tx1"/>
                </a:solidFill>
              </a:rPr>
              <a:t> </a:t>
            </a:r>
            <a:r>
              <a:rPr lang="fr-FR" b="1" dirty="0" err="1">
                <a:solidFill>
                  <a:schemeClr val="tx1"/>
                </a:solidFill>
              </a:rPr>
              <a:t>selection</a:t>
            </a:r>
            <a:endParaRPr lang="fr-FR" b="1" dirty="0">
              <a:solidFill>
                <a:schemeClr val="tx1"/>
              </a:solidFill>
            </a:endParaRPr>
          </a:p>
        </p:txBody>
      </p:sp>
      <p:pic>
        <p:nvPicPr>
          <p:cNvPr id="4" name="Image 3"/>
          <p:cNvPicPr>
            <a:picLocks noChangeAspect="1"/>
          </p:cNvPicPr>
          <p:nvPr/>
        </p:nvPicPr>
        <p:blipFill>
          <a:blip r:embed="rId2"/>
          <a:stretch>
            <a:fillRect/>
          </a:stretch>
        </p:blipFill>
        <p:spPr>
          <a:xfrm>
            <a:off x="971600" y="1417638"/>
            <a:ext cx="8172400" cy="4675658"/>
          </a:xfrm>
          <a:prstGeom prst="rect">
            <a:avLst/>
          </a:prstGeom>
        </p:spPr>
      </p:pic>
    </p:spTree>
    <p:extLst>
      <p:ext uri="{BB962C8B-B14F-4D97-AF65-F5344CB8AC3E}">
        <p14:creationId xmlns:p14="http://schemas.microsoft.com/office/powerpoint/2010/main" val="700657465"/>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395536" y="0"/>
            <a:ext cx="8229600" cy="1143000"/>
          </a:xfrm>
        </p:spPr>
        <p:txBody>
          <a:bodyPr/>
          <a:lstStyle/>
          <a:p>
            <a:r>
              <a:rPr lang="fr-FR" b="1" dirty="0">
                <a:solidFill>
                  <a:schemeClr val="tx1"/>
                </a:solidFill>
              </a:rPr>
              <a:t>D-compare</a:t>
            </a:r>
          </a:p>
        </p:txBody>
      </p:sp>
      <p:pic>
        <p:nvPicPr>
          <p:cNvPr id="4" name="Image 3"/>
          <p:cNvPicPr>
            <a:picLocks noChangeAspect="1"/>
          </p:cNvPicPr>
          <p:nvPr/>
        </p:nvPicPr>
        <p:blipFill>
          <a:blip r:embed="rId2"/>
          <a:stretch>
            <a:fillRect/>
          </a:stretch>
        </p:blipFill>
        <p:spPr>
          <a:xfrm>
            <a:off x="971601" y="1340768"/>
            <a:ext cx="8172400" cy="4868846"/>
          </a:xfrm>
          <a:prstGeom prst="rect">
            <a:avLst/>
          </a:prstGeom>
        </p:spPr>
      </p:pic>
    </p:spTree>
    <p:extLst>
      <p:ext uri="{BB962C8B-B14F-4D97-AF65-F5344CB8AC3E}">
        <p14:creationId xmlns:p14="http://schemas.microsoft.com/office/powerpoint/2010/main" val="1579560698"/>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b="1" dirty="0">
                <a:solidFill>
                  <a:schemeClr val="tx1"/>
                </a:solidFill>
              </a:rPr>
              <a:t>2-visualisation</a:t>
            </a:r>
          </a:p>
        </p:txBody>
      </p:sp>
      <p:pic>
        <p:nvPicPr>
          <p:cNvPr id="4" name="Image 3"/>
          <p:cNvPicPr>
            <a:picLocks noChangeAspect="1"/>
          </p:cNvPicPr>
          <p:nvPr/>
        </p:nvPicPr>
        <p:blipFill>
          <a:blip r:embed="rId2"/>
          <a:stretch>
            <a:fillRect/>
          </a:stretch>
        </p:blipFill>
        <p:spPr>
          <a:xfrm>
            <a:off x="971600" y="1417638"/>
            <a:ext cx="7992888" cy="4895850"/>
          </a:xfrm>
          <a:prstGeom prst="rect">
            <a:avLst/>
          </a:prstGeom>
        </p:spPr>
      </p:pic>
    </p:spTree>
    <p:extLst>
      <p:ext uri="{BB962C8B-B14F-4D97-AF65-F5344CB8AC3E}">
        <p14:creationId xmlns:p14="http://schemas.microsoft.com/office/powerpoint/2010/main" val="4105699409"/>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67544" y="0"/>
            <a:ext cx="8229600" cy="1143000"/>
          </a:xfrm>
        </p:spPr>
        <p:txBody>
          <a:bodyPr/>
          <a:lstStyle/>
          <a:p>
            <a:r>
              <a:rPr lang="fr-FR" b="1" dirty="0">
                <a:solidFill>
                  <a:schemeClr val="tx1"/>
                </a:solidFill>
              </a:rPr>
              <a:t>3-Machine </a:t>
            </a:r>
            <a:r>
              <a:rPr lang="fr-FR" b="1" dirty="0" err="1">
                <a:solidFill>
                  <a:schemeClr val="tx1"/>
                </a:solidFill>
              </a:rPr>
              <a:t>learning</a:t>
            </a:r>
            <a:endParaRPr lang="fr-FR" b="1" dirty="0">
              <a:solidFill>
                <a:schemeClr val="tx1"/>
              </a:solidFill>
            </a:endParaRPr>
          </a:p>
        </p:txBody>
      </p:sp>
      <p:pic>
        <p:nvPicPr>
          <p:cNvPr id="4" name="Image 3"/>
          <p:cNvPicPr>
            <a:picLocks noChangeAspect="1"/>
          </p:cNvPicPr>
          <p:nvPr/>
        </p:nvPicPr>
        <p:blipFill>
          <a:blip r:embed="rId2"/>
          <a:stretch>
            <a:fillRect/>
          </a:stretch>
        </p:blipFill>
        <p:spPr>
          <a:xfrm>
            <a:off x="971600" y="1412776"/>
            <a:ext cx="8172400" cy="4772025"/>
          </a:xfrm>
          <a:prstGeom prst="rect">
            <a:avLst/>
          </a:prstGeom>
        </p:spPr>
      </p:pic>
      <p:sp>
        <p:nvSpPr>
          <p:cNvPr id="5" name="Titre 1"/>
          <p:cNvSpPr txBox="1">
            <a:spLocks/>
          </p:cNvSpPr>
          <p:nvPr/>
        </p:nvSpPr>
        <p:spPr bwMode="auto">
          <a:xfrm>
            <a:off x="2195736" y="849263"/>
            <a:ext cx="4197152" cy="587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kern="1200">
                <a:solidFill>
                  <a:srgbClr val="F79646"/>
                </a:solidFill>
                <a:latin typeface="+mj-lt"/>
                <a:ea typeface="+mj-ea"/>
                <a:cs typeface="+mj-cs"/>
              </a:defRPr>
            </a:lvl1pPr>
            <a:lvl2pPr algn="ctr" rtl="0" eaLnBrk="0" fontAlgn="base" hangingPunct="0">
              <a:spcBef>
                <a:spcPct val="0"/>
              </a:spcBef>
              <a:spcAft>
                <a:spcPct val="0"/>
              </a:spcAft>
              <a:defRPr sz="4400">
                <a:solidFill>
                  <a:srgbClr val="F79646"/>
                </a:solidFill>
                <a:latin typeface="Calibri" pitchFamily="34" charset="0"/>
              </a:defRPr>
            </a:lvl2pPr>
            <a:lvl3pPr algn="ctr" rtl="0" eaLnBrk="0" fontAlgn="base" hangingPunct="0">
              <a:spcBef>
                <a:spcPct val="0"/>
              </a:spcBef>
              <a:spcAft>
                <a:spcPct val="0"/>
              </a:spcAft>
              <a:defRPr sz="4400">
                <a:solidFill>
                  <a:srgbClr val="F79646"/>
                </a:solidFill>
                <a:latin typeface="Calibri" pitchFamily="34" charset="0"/>
              </a:defRPr>
            </a:lvl3pPr>
            <a:lvl4pPr algn="ctr" rtl="0" eaLnBrk="0" fontAlgn="base" hangingPunct="0">
              <a:spcBef>
                <a:spcPct val="0"/>
              </a:spcBef>
              <a:spcAft>
                <a:spcPct val="0"/>
              </a:spcAft>
              <a:defRPr sz="4400">
                <a:solidFill>
                  <a:srgbClr val="F79646"/>
                </a:solidFill>
                <a:latin typeface="Calibri" pitchFamily="34" charset="0"/>
              </a:defRPr>
            </a:lvl4pPr>
            <a:lvl5pPr algn="ctr" rtl="0" eaLnBrk="0" fontAlgn="base" hangingPunct="0">
              <a:spcBef>
                <a:spcPct val="0"/>
              </a:spcBef>
              <a:spcAft>
                <a:spcPct val="0"/>
              </a:spcAft>
              <a:defRPr sz="4400">
                <a:solidFill>
                  <a:srgbClr val="F79646"/>
                </a:solidFill>
                <a:latin typeface="Calibri" pitchFamily="34" charset="0"/>
              </a:defRPr>
            </a:lvl5pPr>
            <a:lvl6pPr marL="457200" algn="ctr" rtl="0" fontAlgn="base">
              <a:spcBef>
                <a:spcPct val="0"/>
              </a:spcBef>
              <a:spcAft>
                <a:spcPct val="0"/>
              </a:spcAft>
              <a:defRPr sz="4400">
                <a:solidFill>
                  <a:srgbClr val="F79646"/>
                </a:solidFill>
                <a:latin typeface="Calibri" pitchFamily="34" charset="0"/>
              </a:defRPr>
            </a:lvl6pPr>
            <a:lvl7pPr marL="914400" algn="ctr" rtl="0" fontAlgn="base">
              <a:spcBef>
                <a:spcPct val="0"/>
              </a:spcBef>
              <a:spcAft>
                <a:spcPct val="0"/>
              </a:spcAft>
              <a:defRPr sz="4400">
                <a:solidFill>
                  <a:srgbClr val="F79646"/>
                </a:solidFill>
                <a:latin typeface="Calibri" pitchFamily="34" charset="0"/>
              </a:defRPr>
            </a:lvl7pPr>
            <a:lvl8pPr marL="1371600" algn="ctr" rtl="0" fontAlgn="base">
              <a:spcBef>
                <a:spcPct val="0"/>
              </a:spcBef>
              <a:spcAft>
                <a:spcPct val="0"/>
              </a:spcAft>
              <a:defRPr sz="4400">
                <a:solidFill>
                  <a:srgbClr val="F79646"/>
                </a:solidFill>
                <a:latin typeface="Calibri" pitchFamily="34" charset="0"/>
              </a:defRPr>
            </a:lvl8pPr>
            <a:lvl9pPr marL="1828800" algn="ctr" rtl="0" fontAlgn="base">
              <a:spcBef>
                <a:spcPct val="0"/>
              </a:spcBef>
              <a:spcAft>
                <a:spcPct val="0"/>
              </a:spcAft>
              <a:defRPr sz="4400">
                <a:solidFill>
                  <a:srgbClr val="F79646"/>
                </a:solidFill>
                <a:latin typeface="Calibri" pitchFamily="34" charset="0"/>
              </a:defRPr>
            </a:lvl9pPr>
          </a:lstStyle>
          <a:p>
            <a:r>
              <a:rPr lang="fr-FR" sz="3200" b="1" dirty="0">
                <a:solidFill>
                  <a:schemeClr val="tx1"/>
                </a:solidFill>
              </a:rPr>
              <a:t>a - SVC</a:t>
            </a:r>
          </a:p>
        </p:txBody>
      </p:sp>
    </p:spTree>
    <p:extLst>
      <p:ext uri="{BB962C8B-B14F-4D97-AF65-F5344CB8AC3E}">
        <p14:creationId xmlns:p14="http://schemas.microsoft.com/office/powerpoint/2010/main" val="3007803148"/>
      </p:ext>
    </p:extLst>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57200" y="188640"/>
            <a:ext cx="8229600" cy="664060"/>
          </a:xfrm>
        </p:spPr>
        <p:txBody>
          <a:bodyPr/>
          <a:lstStyle/>
          <a:p>
            <a:r>
              <a:rPr lang="fr-FR" sz="2800" b="1" dirty="0">
                <a:solidFill>
                  <a:schemeClr val="tx1"/>
                </a:solidFill>
              </a:rPr>
              <a:t>SVC </a:t>
            </a:r>
            <a:r>
              <a:rPr lang="fr-FR" sz="2800" b="1" dirty="0" err="1">
                <a:solidFill>
                  <a:schemeClr val="tx1"/>
                </a:solidFill>
              </a:rPr>
              <a:t>Metrics</a:t>
            </a:r>
            <a:r>
              <a:rPr lang="fr-FR" sz="2800" b="1" dirty="0">
                <a:solidFill>
                  <a:schemeClr val="tx1"/>
                </a:solidFill>
              </a:rPr>
              <a:t> </a:t>
            </a:r>
          </a:p>
        </p:txBody>
      </p:sp>
      <p:pic>
        <p:nvPicPr>
          <p:cNvPr id="4" name="Image 3"/>
          <p:cNvPicPr/>
          <p:nvPr/>
        </p:nvPicPr>
        <p:blipFill>
          <a:blip r:embed="rId2"/>
          <a:stretch>
            <a:fillRect/>
          </a:stretch>
        </p:blipFill>
        <p:spPr>
          <a:xfrm>
            <a:off x="971599" y="1700808"/>
            <a:ext cx="4809703" cy="4464496"/>
          </a:xfrm>
          <a:prstGeom prst="rect">
            <a:avLst/>
          </a:prstGeom>
        </p:spPr>
      </p:pic>
      <p:pic>
        <p:nvPicPr>
          <p:cNvPr id="5" name="Image 4"/>
          <p:cNvPicPr>
            <a:picLocks noChangeAspect="1"/>
          </p:cNvPicPr>
          <p:nvPr/>
        </p:nvPicPr>
        <p:blipFill>
          <a:blip r:embed="rId3"/>
          <a:stretch>
            <a:fillRect/>
          </a:stretch>
        </p:blipFill>
        <p:spPr>
          <a:xfrm>
            <a:off x="5781303" y="1700808"/>
            <a:ext cx="3362697" cy="3672408"/>
          </a:xfrm>
          <a:prstGeom prst="rect">
            <a:avLst/>
          </a:prstGeom>
        </p:spPr>
      </p:pic>
    </p:spTree>
    <p:extLst>
      <p:ext uri="{BB962C8B-B14F-4D97-AF65-F5344CB8AC3E}">
        <p14:creationId xmlns:p14="http://schemas.microsoft.com/office/powerpoint/2010/main" val="829288011"/>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ZoneTexte 13">
            <a:extLst>
              <a:ext uri="{FF2B5EF4-FFF2-40B4-BE49-F238E27FC236}">
                <a16:creationId xmlns:a16="http://schemas.microsoft.com/office/drawing/2014/main" id="{E3588EE4-EE40-4CA0-A4C5-7273F8FAC8F5}"/>
              </a:ext>
            </a:extLst>
          </p:cNvPr>
          <p:cNvSpPr txBox="1"/>
          <p:nvPr/>
        </p:nvSpPr>
        <p:spPr>
          <a:xfrm>
            <a:off x="3058765" y="1094829"/>
            <a:ext cx="3673475" cy="461963"/>
          </a:xfrm>
          <a:prstGeom prst="rect">
            <a:avLst/>
          </a:prstGeom>
          <a:solidFill>
            <a:schemeClr val="accent5">
              <a:lumMod val="20000"/>
              <a:lumOff val="80000"/>
            </a:schemeClr>
          </a:solidFill>
          <a:effectLst>
            <a:glow rad="63500">
              <a:schemeClr val="accent6">
                <a:satMod val="175000"/>
                <a:alpha val="40000"/>
              </a:schemeClr>
            </a:glow>
          </a:effectLst>
        </p:spPr>
        <p:txBody>
          <a:bodyPr wrap="square">
            <a:spAutoFit/>
          </a:bodyPr>
          <a:lstStyle/>
          <a:p>
            <a:pPr eaLnBrk="1" hangingPunct="1">
              <a:defRPr/>
            </a:pPr>
            <a:r>
              <a:rPr lang="fr-FR" sz="2400" b="1" kern="0" cap="small" dirty="0">
                <a:solidFill>
                  <a:prstClr val="black"/>
                </a:solidFill>
                <a:effectLst>
                  <a:outerShdw blurRad="38100" dist="38100" dir="2700000" algn="tl">
                    <a:srgbClr val="000000">
                      <a:alpha val="43137"/>
                    </a:srgbClr>
                  </a:outerShdw>
                </a:effectLst>
                <a:latin typeface="Arial" charset="0"/>
                <a:cs typeface="Arial" charset="0"/>
              </a:rPr>
              <a:t>Situation géographique</a:t>
            </a:r>
          </a:p>
        </p:txBody>
      </p:sp>
      <p:pic>
        <p:nvPicPr>
          <p:cNvPr id="12291" name="Picture 11">
            <a:extLst>
              <a:ext uri="{FF2B5EF4-FFF2-40B4-BE49-F238E27FC236}">
                <a16:creationId xmlns:a16="http://schemas.microsoft.com/office/drawing/2014/main" id="{8D8F7790-F41B-432B-8D94-700F8A509B9A}"/>
              </a:ext>
            </a:extLst>
          </p:cNvPr>
          <p:cNvPicPr>
            <a:picLocks noChangeAspect="1" noChangeArrowheads="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33450" y="1556345"/>
            <a:ext cx="8175625" cy="4752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292" name="Image 12" descr="C:\Users\RADOUANI\Desktop\Thèse_Tajeddine MANSSOURI\LOGO_FS.jpg">
            <a:extLst>
              <a:ext uri="{FF2B5EF4-FFF2-40B4-BE49-F238E27FC236}">
                <a16:creationId xmlns:a16="http://schemas.microsoft.com/office/drawing/2014/main" id="{064DEE30-567D-46DF-A140-371B474454A1}"/>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092950" y="6294438"/>
            <a:ext cx="2033588" cy="547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2295" name="Groupe 6">
            <a:extLst>
              <a:ext uri="{FF2B5EF4-FFF2-40B4-BE49-F238E27FC236}">
                <a16:creationId xmlns:a16="http://schemas.microsoft.com/office/drawing/2014/main" id="{1CC3CF5D-C70B-476F-83B6-8BA6BCEB443D}"/>
              </a:ext>
            </a:extLst>
          </p:cNvPr>
          <p:cNvGrpSpPr>
            <a:grpSpLocks/>
          </p:cNvGrpSpPr>
          <p:nvPr/>
        </p:nvGrpSpPr>
        <p:grpSpPr bwMode="auto">
          <a:xfrm>
            <a:off x="133350" y="6351588"/>
            <a:ext cx="468313" cy="369887"/>
            <a:chOff x="143612" y="6412856"/>
            <a:chExt cx="467948" cy="369332"/>
          </a:xfrm>
        </p:grpSpPr>
        <p:sp>
          <p:nvSpPr>
            <p:cNvPr id="16" name="Ellipse 3">
              <a:extLst>
                <a:ext uri="{FF2B5EF4-FFF2-40B4-BE49-F238E27FC236}">
                  <a16:creationId xmlns:a16="http://schemas.microsoft.com/office/drawing/2014/main" id="{2609C786-9AD1-41C3-BB10-835BAB11CCAE}"/>
                </a:ext>
              </a:extLst>
            </p:cNvPr>
            <p:cNvSpPr>
              <a:spLocks noChangeAspect="1"/>
            </p:cNvSpPr>
            <p:nvPr/>
          </p:nvSpPr>
          <p:spPr>
            <a:xfrm>
              <a:off x="197545" y="6417611"/>
              <a:ext cx="360082" cy="359822"/>
            </a:xfrm>
            <a:prstGeom prst="ellipse">
              <a:avLst/>
            </a:prstGeom>
            <a:solidFill>
              <a:schemeClr val="bg1"/>
            </a:solidFill>
            <a:ln>
              <a:solidFill>
                <a:srgbClr val="007CA7"/>
              </a:solidFill>
            </a:ln>
          </p:spPr>
          <p:style>
            <a:lnRef idx="1">
              <a:schemeClr val="accent1"/>
            </a:lnRef>
            <a:fillRef idx="2">
              <a:schemeClr val="accent1"/>
            </a:fillRef>
            <a:effectRef idx="1">
              <a:schemeClr val="accent1"/>
            </a:effectRef>
            <a:fontRef idx="minor">
              <a:schemeClr val="dk1"/>
            </a:fontRef>
          </p:style>
          <p:txBody>
            <a:bodyPr anchor="ctr"/>
            <a:lstStyle/>
            <a:p>
              <a:pPr algn="ctr" eaLnBrk="1" fontAlgn="auto" hangingPunct="1">
                <a:spcBef>
                  <a:spcPts val="0"/>
                </a:spcBef>
                <a:spcAft>
                  <a:spcPts val="0"/>
                </a:spcAft>
                <a:defRPr/>
              </a:pPr>
              <a:endParaRPr lang="fr-FR">
                <a:solidFill>
                  <a:prstClr val="black"/>
                </a:solidFill>
              </a:endParaRPr>
            </a:p>
          </p:txBody>
        </p:sp>
        <p:sp>
          <p:nvSpPr>
            <p:cNvPr id="12297" name="Espace réservé du numéro de diapositive 5">
              <a:extLst>
                <a:ext uri="{FF2B5EF4-FFF2-40B4-BE49-F238E27FC236}">
                  <a16:creationId xmlns:a16="http://schemas.microsoft.com/office/drawing/2014/main" id="{8D226C36-F2AA-48E8-A55D-00083DC0D8BF}"/>
                </a:ext>
              </a:extLst>
            </p:cNvPr>
            <p:cNvSpPr txBox="1">
              <a:spLocks noChangeArrowheads="1"/>
            </p:cNvSpPr>
            <p:nvPr/>
          </p:nvSpPr>
          <p:spPr bwMode="auto">
            <a:xfrm flipH="1">
              <a:off x="143612" y="6412856"/>
              <a:ext cx="46794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eaLnBrk="1" hangingPunct="1"/>
              <a:fld id="{DF4932DB-704A-4421-A417-16BAD8F80FB5}" type="slidenum">
                <a:rPr lang="fr-FR" altLang="fr-FR">
                  <a:solidFill>
                    <a:srgbClr val="007EA4"/>
                  </a:solidFill>
                  <a:latin typeface="Algerian" panose="04020705040A02060702" pitchFamily="82" charset="0"/>
                  <a:ea typeface="Times New Roman" panose="02020603050405020304" pitchFamily="18" charset="0"/>
                  <a:cs typeface="B Arabic Style"/>
                </a:rPr>
                <a:pPr algn="ctr" eaLnBrk="1" hangingPunct="1"/>
                <a:t>4</a:t>
              </a:fld>
              <a:endParaRPr lang="fr-FR" altLang="fr-FR">
                <a:solidFill>
                  <a:srgbClr val="007EA4"/>
                </a:solidFill>
                <a:latin typeface="Algerian" panose="04020705040A02060702" pitchFamily="82" charset="0"/>
                <a:ea typeface="Times New Roman" panose="02020603050405020304" pitchFamily="18" charset="0"/>
                <a:cs typeface="B Arabic Style"/>
              </a:endParaRPr>
            </a:p>
          </p:txBody>
        </p:sp>
      </p:grpSp>
      <p:sp>
        <p:nvSpPr>
          <p:cNvPr id="17" name="AutoShape 10">
            <a:extLst>
              <a:ext uri="{FF2B5EF4-FFF2-40B4-BE49-F238E27FC236}">
                <a16:creationId xmlns:a16="http://schemas.microsoft.com/office/drawing/2014/main" id="{A2F2F5C3-E4F9-499D-8D50-51EC27FA2383}"/>
              </a:ext>
            </a:extLst>
          </p:cNvPr>
          <p:cNvSpPr>
            <a:spLocks noChangeArrowheads="1"/>
          </p:cNvSpPr>
          <p:nvPr/>
        </p:nvSpPr>
        <p:spPr bwMode="gray">
          <a:xfrm>
            <a:off x="511174" y="44624"/>
            <a:ext cx="8604250" cy="864096"/>
          </a:xfrm>
          <a:prstGeom prst="roundRect">
            <a:avLst>
              <a:gd name="adj" fmla="val 50000"/>
            </a:avLst>
          </a:prstGeom>
          <a:solidFill>
            <a:srgbClr val="0080A4"/>
          </a:solidFill>
          <a:ln w="3175" algn="ctr">
            <a:noFill/>
            <a:round/>
            <a:headEnd/>
            <a:tailEnd/>
          </a:ln>
          <a:effectLst/>
        </p:spPr>
        <p:txBody>
          <a:bodyPr wrap="none" anchor="ctr"/>
          <a:lstStyle/>
          <a:p>
            <a:pPr marL="436563" indent="-342900" eaLnBrk="1" fontAlgn="auto" hangingPunct="1">
              <a:spcBef>
                <a:spcPts val="0"/>
              </a:spcBef>
              <a:spcAft>
                <a:spcPts val="0"/>
              </a:spcAft>
              <a:buAutoNum type="arabicPeriod"/>
              <a:defRPr/>
            </a:pPr>
            <a:r>
              <a:rPr lang="fr-FR" sz="2000" b="1" cap="all" spc="50" dirty="0">
                <a:solidFill>
                  <a:schemeClr val="bg1"/>
                </a:solidFill>
                <a:effectLst>
                  <a:outerShdw blurRad="38100" dist="38100" dir="2700000" algn="tl">
                    <a:srgbClr val="000000">
                      <a:alpha val="43137"/>
                    </a:srgbClr>
                  </a:outerShdw>
                </a:effectLst>
                <a:latin typeface="+mn-lt"/>
                <a:ea typeface="Arial Unicode MS" panose="020B0604020202020204" pitchFamily="34" charset="-128"/>
                <a:cs typeface="Times New Roman" panose="02020603050405020304" pitchFamily="18" charset="0"/>
              </a:rPr>
              <a:t>GÉNÉRALITÉS SUR LA ZONE D’ÉTUDE –le bassin versant de l’Oued</a:t>
            </a:r>
          </a:p>
          <a:p>
            <a:pPr marL="436563" indent="-342900" eaLnBrk="1" fontAlgn="auto" hangingPunct="1">
              <a:spcBef>
                <a:spcPts val="0"/>
              </a:spcBef>
              <a:spcAft>
                <a:spcPts val="0"/>
              </a:spcAft>
              <a:defRPr/>
            </a:pPr>
            <a:r>
              <a:rPr lang="fr-FR" sz="2000" b="1" cap="all" spc="50" dirty="0">
                <a:solidFill>
                  <a:schemeClr val="bg1"/>
                </a:solidFill>
                <a:effectLst>
                  <a:outerShdw blurRad="38100" dist="38100" dir="2700000" algn="tl">
                    <a:srgbClr val="000000">
                      <a:alpha val="43137"/>
                    </a:srgbClr>
                  </a:outerShdw>
                </a:effectLst>
                <a:latin typeface="+mn-lt"/>
                <a:ea typeface="Arial Unicode MS" panose="020B0604020202020204" pitchFamily="34" charset="-128"/>
                <a:cs typeface="Times New Roman" panose="02020603050405020304" pitchFamily="18" charset="0"/>
              </a:rPr>
              <a:t> Moulouya , NE du Maroc -</a:t>
            </a:r>
          </a:p>
        </p:txBody>
      </p:sp>
    </p:spTree>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txBox="1">
            <a:spLocks/>
          </p:cNvSpPr>
          <p:nvPr/>
        </p:nvSpPr>
        <p:spPr bwMode="auto">
          <a:xfrm>
            <a:off x="2195736" y="188640"/>
            <a:ext cx="4197152" cy="587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kern="1200">
                <a:solidFill>
                  <a:srgbClr val="F79646"/>
                </a:solidFill>
                <a:latin typeface="+mj-lt"/>
                <a:ea typeface="+mj-ea"/>
                <a:cs typeface="+mj-cs"/>
              </a:defRPr>
            </a:lvl1pPr>
            <a:lvl2pPr algn="ctr" rtl="0" eaLnBrk="0" fontAlgn="base" hangingPunct="0">
              <a:spcBef>
                <a:spcPct val="0"/>
              </a:spcBef>
              <a:spcAft>
                <a:spcPct val="0"/>
              </a:spcAft>
              <a:defRPr sz="4400">
                <a:solidFill>
                  <a:srgbClr val="F79646"/>
                </a:solidFill>
                <a:latin typeface="Calibri" pitchFamily="34" charset="0"/>
              </a:defRPr>
            </a:lvl2pPr>
            <a:lvl3pPr algn="ctr" rtl="0" eaLnBrk="0" fontAlgn="base" hangingPunct="0">
              <a:spcBef>
                <a:spcPct val="0"/>
              </a:spcBef>
              <a:spcAft>
                <a:spcPct val="0"/>
              </a:spcAft>
              <a:defRPr sz="4400">
                <a:solidFill>
                  <a:srgbClr val="F79646"/>
                </a:solidFill>
                <a:latin typeface="Calibri" pitchFamily="34" charset="0"/>
              </a:defRPr>
            </a:lvl3pPr>
            <a:lvl4pPr algn="ctr" rtl="0" eaLnBrk="0" fontAlgn="base" hangingPunct="0">
              <a:spcBef>
                <a:spcPct val="0"/>
              </a:spcBef>
              <a:spcAft>
                <a:spcPct val="0"/>
              </a:spcAft>
              <a:defRPr sz="4400">
                <a:solidFill>
                  <a:srgbClr val="F79646"/>
                </a:solidFill>
                <a:latin typeface="Calibri" pitchFamily="34" charset="0"/>
              </a:defRPr>
            </a:lvl4pPr>
            <a:lvl5pPr algn="ctr" rtl="0" eaLnBrk="0" fontAlgn="base" hangingPunct="0">
              <a:spcBef>
                <a:spcPct val="0"/>
              </a:spcBef>
              <a:spcAft>
                <a:spcPct val="0"/>
              </a:spcAft>
              <a:defRPr sz="4400">
                <a:solidFill>
                  <a:srgbClr val="F79646"/>
                </a:solidFill>
                <a:latin typeface="Calibri" pitchFamily="34" charset="0"/>
              </a:defRPr>
            </a:lvl5pPr>
            <a:lvl6pPr marL="457200" algn="ctr" rtl="0" fontAlgn="base">
              <a:spcBef>
                <a:spcPct val="0"/>
              </a:spcBef>
              <a:spcAft>
                <a:spcPct val="0"/>
              </a:spcAft>
              <a:defRPr sz="4400">
                <a:solidFill>
                  <a:srgbClr val="F79646"/>
                </a:solidFill>
                <a:latin typeface="Calibri" pitchFamily="34" charset="0"/>
              </a:defRPr>
            </a:lvl6pPr>
            <a:lvl7pPr marL="914400" algn="ctr" rtl="0" fontAlgn="base">
              <a:spcBef>
                <a:spcPct val="0"/>
              </a:spcBef>
              <a:spcAft>
                <a:spcPct val="0"/>
              </a:spcAft>
              <a:defRPr sz="4400">
                <a:solidFill>
                  <a:srgbClr val="F79646"/>
                </a:solidFill>
                <a:latin typeface="Calibri" pitchFamily="34" charset="0"/>
              </a:defRPr>
            </a:lvl7pPr>
            <a:lvl8pPr marL="1371600" algn="ctr" rtl="0" fontAlgn="base">
              <a:spcBef>
                <a:spcPct val="0"/>
              </a:spcBef>
              <a:spcAft>
                <a:spcPct val="0"/>
              </a:spcAft>
              <a:defRPr sz="4400">
                <a:solidFill>
                  <a:srgbClr val="F79646"/>
                </a:solidFill>
                <a:latin typeface="Calibri" pitchFamily="34" charset="0"/>
              </a:defRPr>
            </a:lvl8pPr>
            <a:lvl9pPr marL="1828800" algn="ctr" rtl="0" fontAlgn="base">
              <a:spcBef>
                <a:spcPct val="0"/>
              </a:spcBef>
              <a:spcAft>
                <a:spcPct val="0"/>
              </a:spcAft>
              <a:defRPr sz="4400">
                <a:solidFill>
                  <a:srgbClr val="F79646"/>
                </a:solidFill>
                <a:latin typeface="Calibri" pitchFamily="34" charset="0"/>
              </a:defRPr>
            </a:lvl9pPr>
          </a:lstStyle>
          <a:p>
            <a:r>
              <a:rPr lang="fr-FR" sz="3200" b="1" dirty="0">
                <a:solidFill>
                  <a:schemeClr val="tx1"/>
                </a:solidFill>
              </a:rPr>
              <a:t>b - KNN</a:t>
            </a:r>
          </a:p>
        </p:txBody>
      </p:sp>
      <p:pic>
        <p:nvPicPr>
          <p:cNvPr id="5" name="Image 4"/>
          <p:cNvPicPr/>
          <p:nvPr/>
        </p:nvPicPr>
        <p:blipFill>
          <a:blip r:embed="rId2"/>
          <a:stretch>
            <a:fillRect/>
          </a:stretch>
        </p:blipFill>
        <p:spPr>
          <a:xfrm>
            <a:off x="1115616" y="1556792"/>
            <a:ext cx="7920880" cy="4392488"/>
          </a:xfrm>
          <a:prstGeom prst="rect">
            <a:avLst/>
          </a:prstGeom>
        </p:spPr>
      </p:pic>
    </p:spTree>
    <p:extLst>
      <p:ext uri="{BB962C8B-B14F-4D97-AF65-F5344CB8AC3E}">
        <p14:creationId xmlns:p14="http://schemas.microsoft.com/office/powerpoint/2010/main" val="2334144566"/>
      </p:ext>
    </p:extLst>
  </p:cSld>
  <p:clrMapOvr>
    <a:masterClrMapping/>
  </p:clrMapOvr>
  <p:transition>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p:cNvPicPr/>
          <p:nvPr/>
        </p:nvPicPr>
        <p:blipFill>
          <a:blip r:embed="rId2"/>
          <a:stretch>
            <a:fillRect/>
          </a:stretch>
        </p:blipFill>
        <p:spPr>
          <a:xfrm>
            <a:off x="0" y="1340768"/>
            <a:ext cx="5731510" cy="4536504"/>
          </a:xfrm>
          <a:prstGeom prst="rect">
            <a:avLst/>
          </a:prstGeom>
        </p:spPr>
      </p:pic>
      <p:pic>
        <p:nvPicPr>
          <p:cNvPr id="5" name="Image 4"/>
          <p:cNvPicPr/>
          <p:nvPr/>
        </p:nvPicPr>
        <p:blipFill>
          <a:blip r:embed="rId3"/>
          <a:stretch>
            <a:fillRect/>
          </a:stretch>
        </p:blipFill>
        <p:spPr>
          <a:xfrm>
            <a:off x="5796136" y="1484784"/>
            <a:ext cx="3571270" cy="4392488"/>
          </a:xfrm>
          <a:prstGeom prst="rect">
            <a:avLst/>
          </a:prstGeom>
        </p:spPr>
      </p:pic>
      <p:sp>
        <p:nvSpPr>
          <p:cNvPr id="6" name="Titre 1"/>
          <p:cNvSpPr>
            <a:spLocks noGrp="1"/>
          </p:cNvSpPr>
          <p:nvPr>
            <p:ph type="title"/>
          </p:nvPr>
        </p:nvSpPr>
        <p:spPr>
          <a:xfrm>
            <a:off x="457200" y="188640"/>
            <a:ext cx="8229600" cy="664060"/>
          </a:xfrm>
        </p:spPr>
        <p:txBody>
          <a:bodyPr/>
          <a:lstStyle/>
          <a:p>
            <a:r>
              <a:rPr lang="fr-FR" sz="2800" b="1" dirty="0" err="1">
                <a:solidFill>
                  <a:schemeClr val="tx1"/>
                </a:solidFill>
              </a:rPr>
              <a:t>knn</a:t>
            </a:r>
            <a:r>
              <a:rPr lang="fr-FR" sz="2800" b="1" dirty="0">
                <a:solidFill>
                  <a:schemeClr val="tx1"/>
                </a:solidFill>
              </a:rPr>
              <a:t> </a:t>
            </a:r>
            <a:r>
              <a:rPr lang="fr-FR" sz="2800" b="1" dirty="0" err="1">
                <a:solidFill>
                  <a:schemeClr val="tx1"/>
                </a:solidFill>
              </a:rPr>
              <a:t>Metrics</a:t>
            </a:r>
            <a:r>
              <a:rPr lang="fr-FR" sz="2800" b="1" dirty="0">
                <a:solidFill>
                  <a:schemeClr val="tx1"/>
                </a:solidFill>
              </a:rPr>
              <a:t> </a:t>
            </a:r>
          </a:p>
        </p:txBody>
      </p:sp>
    </p:spTree>
    <p:extLst>
      <p:ext uri="{BB962C8B-B14F-4D97-AF65-F5344CB8AC3E}">
        <p14:creationId xmlns:p14="http://schemas.microsoft.com/office/powerpoint/2010/main" val="1747033568"/>
      </p:ext>
    </p:extLst>
  </p:cSld>
  <p:clrMapOvr>
    <a:masterClrMapping/>
  </p:clrMapOvr>
  <p:transition>
    <p:fad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txBox="1">
            <a:spLocks/>
          </p:cNvSpPr>
          <p:nvPr/>
        </p:nvSpPr>
        <p:spPr bwMode="auto">
          <a:xfrm>
            <a:off x="2339752" y="260648"/>
            <a:ext cx="4197152" cy="587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kern="1200">
                <a:solidFill>
                  <a:srgbClr val="F79646"/>
                </a:solidFill>
                <a:latin typeface="+mj-lt"/>
                <a:ea typeface="+mj-ea"/>
                <a:cs typeface="+mj-cs"/>
              </a:defRPr>
            </a:lvl1pPr>
            <a:lvl2pPr algn="ctr" rtl="0" eaLnBrk="0" fontAlgn="base" hangingPunct="0">
              <a:spcBef>
                <a:spcPct val="0"/>
              </a:spcBef>
              <a:spcAft>
                <a:spcPct val="0"/>
              </a:spcAft>
              <a:defRPr sz="4400">
                <a:solidFill>
                  <a:srgbClr val="F79646"/>
                </a:solidFill>
                <a:latin typeface="Calibri" pitchFamily="34" charset="0"/>
              </a:defRPr>
            </a:lvl2pPr>
            <a:lvl3pPr algn="ctr" rtl="0" eaLnBrk="0" fontAlgn="base" hangingPunct="0">
              <a:spcBef>
                <a:spcPct val="0"/>
              </a:spcBef>
              <a:spcAft>
                <a:spcPct val="0"/>
              </a:spcAft>
              <a:defRPr sz="4400">
                <a:solidFill>
                  <a:srgbClr val="F79646"/>
                </a:solidFill>
                <a:latin typeface="Calibri" pitchFamily="34" charset="0"/>
              </a:defRPr>
            </a:lvl3pPr>
            <a:lvl4pPr algn="ctr" rtl="0" eaLnBrk="0" fontAlgn="base" hangingPunct="0">
              <a:spcBef>
                <a:spcPct val="0"/>
              </a:spcBef>
              <a:spcAft>
                <a:spcPct val="0"/>
              </a:spcAft>
              <a:defRPr sz="4400">
                <a:solidFill>
                  <a:srgbClr val="F79646"/>
                </a:solidFill>
                <a:latin typeface="Calibri" pitchFamily="34" charset="0"/>
              </a:defRPr>
            </a:lvl4pPr>
            <a:lvl5pPr algn="ctr" rtl="0" eaLnBrk="0" fontAlgn="base" hangingPunct="0">
              <a:spcBef>
                <a:spcPct val="0"/>
              </a:spcBef>
              <a:spcAft>
                <a:spcPct val="0"/>
              </a:spcAft>
              <a:defRPr sz="4400">
                <a:solidFill>
                  <a:srgbClr val="F79646"/>
                </a:solidFill>
                <a:latin typeface="Calibri" pitchFamily="34" charset="0"/>
              </a:defRPr>
            </a:lvl5pPr>
            <a:lvl6pPr marL="457200" algn="ctr" rtl="0" fontAlgn="base">
              <a:spcBef>
                <a:spcPct val="0"/>
              </a:spcBef>
              <a:spcAft>
                <a:spcPct val="0"/>
              </a:spcAft>
              <a:defRPr sz="4400">
                <a:solidFill>
                  <a:srgbClr val="F79646"/>
                </a:solidFill>
                <a:latin typeface="Calibri" pitchFamily="34" charset="0"/>
              </a:defRPr>
            </a:lvl6pPr>
            <a:lvl7pPr marL="914400" algn="ctr" rtl="0" fontAlgn="base">
              <a:spcBef>
                <a:spcPct val="0"/>
              </a:spcBef>
              <a:spcAft>
                <a:spcPct val="0"/>
              </a:spcAft>
              <a:defRPr sz="4400">
                <a:solidFill>
                  <a:srgbClr val="F79646"/>
                </a:solidFill>
                <a:latin typeface="Calibri" pitchFamily="34" charset="0"/>
              </a:defRPr>
            </a:lvl7pPr>
            <a:lvl8pPr marL="1371600" algn="ctr" rtl="0" fontAlgn="base">
              <a:spcBef>
                <a:spcPct val="0"/>
              </a:spcBef>
              <a:spcAft>
                <a:spcPct val="0"/>
              </a:spcAft>
              <a:defRPr sz="4400">
                <a:solidFill>
                  <a:srgbClr val="F79646"/>
                </a:solidFill>
                <a:latin typeface="Calibri" pitchFamily="34" charset="0"/>
              </a:defRPr>
            </a:lvl8pPr>
            <a:lvl9pPr marL="1828800" algn="ctr" rtl="0" fontAlgn="base">
              <a:spcBef>
                <a:spcPct val="0"/>
              </a:spcBef>
              <a:spcAft>
                <a:spcPct val="0"/>
              </a:spcAft>
              <a:defRPr sz="4400">
                <a:solidFill>
                  <a:srgbClr val="F79646"/>
                </a:solidFill>
                <a:latin typeface="Calibri" pitchFamily="34" charset="0"/>
              </a:defRPr>
            </a:lvl9pPr>
          </a:lstStyle>
          <a:p>
            <a:r>
              <a:rPr lang="fr-FR" sz="3200" b="1" dirty="0">
                <a:solidFill>
                  <a:schemeClr val="tx1"/>
                </a:solidFill>
              </a:rPr>
              <a:t> c - </a:t>
            </a:r>
            <a:r>
              <a:rPr lang="fr-FR" sz="3200" b="1" dirty="0" err="1">
                <a:solidFill>
                  <a:schemeClr val="tx1"/>
                </a:solidFill>
              </a:rPr>
              <a:t>Tree</a:t>
            </a:r>
            <a:endParaRPr lang="fr-FR" sz="3200" b="1" dirty="0">
              <a:solidFill>
                <a:schemeClr val="tx1"/>
              </a:solidFill>
            </a:endParaRPr>
          </a:p>
        </p:txBody>
      </p:sp>
      <p:pic>
        <p:nvPicPr>
          <p:cNvPr id="5" name="Image 4"/>
          <p:cNvPicPr/>
          <p:nvPr/>
        </p:nvPicPr>
        <p:blipFill>
          <a:blip r:embed="rId2"/>
          <a:stretch>
            <a:fillRect/>
          </a:stretch>
        </p:blipFill>
        <p:spPr>
          <a:xfrm>
            <a:off x="1043608" y="1772816"/>
            <a:ext cx="7992888" cy="4392488"/>
          </a:xfrm>
          <a:prstGeom prst="rect">
            <a:avLst/>
          </a:prstGeom>
        </p:spPr>
      </p:pic>
    </p:spTree>
    <p:extLst>
      <p:ext uri="{BB962C8B-B14F-4D97-AF65-F5344CB8AC3E}">
        <p14:creationId xmlns:p14="http://schemas.microsoft.com/office/powerpoint/2010/main" val="2442487427"/>
      </p:ext>
    </p:extLst>
  </p:cSld>
  <p:clrMapOvr>
    <a:masterClrMapping/>
  </p:clrMapOvr>
  <p:transition>
    <p:fad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p:cNvPicPr/>
          <p:nvPr/>
        </p:nvPicPr>
        <p:blipFill>
          <a:blip r:embed="rId2"/>
          <a:stretch>
            <a:fillRect/>
          </a:stretch>
        </p:blipFill>
        <p:spPr>
          <a:xfrm>
            <a:off x="107504" y="1484784"/>
            <a:ext cx="4680520" cy="3888432"/>
          </a:xfrm>
          <a:prstGeom prst="rect">
            <a:avLst/>
          </a:prstGeom>
        </p:spPr>
      </p:pic>
      <p:pic>
        <p:nvPicPr>
          <p:cNvPr id="5" name="Image 4"/>
          <p:cNvPicPr/>
          <p:nvPr/>
        </p:nvPicPr>
        <p:blipFill>
          <a:blip r:embed="rId3"/>
          <a:stretch>
            <a:fillRect/>
          </a:stretch>
        </p:blipFill>
        <p:spPr>
          <a:xfrm>
            <a:off x="4788025" y="1484784"/>
            <a:ext cx="4355976" cy="3744416"/>
          </a:xfrm>
          <a:prstGeom prst="rect">
            <a:avLst/>
          </a:prstGeom>
        </p:spPr>
      </p:pic>
      <p:sp>
        <p:nvSpPr>
          <p:cNvPr id="6" name="Titre 1"/>
          <p:cNvSpPr>
            <a:spLocks noGrp="1"/>
          </p:cNvSpPr>
          <p:nvPr>
            <p:ph type="title"/>
          </p:nvPr>
        </p:nvSpPr>
        <p:spPr>
          <a:xfrm>
            <a:off x="457200" y="188640"/>
            <a:ext cx="8229600" cy="664060"/>
          </a:xfrm>
        </p:spPr>
        <p:txBody>
          <a:bodyPr/>
          <a:lstStyle/>
          <a:p>
            <a:r>
              <a:rPr lang="fr-FR" sz="2800" b="1" dirty="0" err="1">
                <a:solidFill>
                  <a:schemeClr val="tx1"/>
                </a:solidFill>
              </a:rPr>
              <a:t>tree</a:t>
            </a:r>
            <a:r>
              <a:rPr lang="fr-FR" sz="2800" b="1" dirty="0">
                <a:solidFill>
                  <a:schemeClr val="tx1"/>
                </a:solidFill>
              </a:rPr>
              <a:t> </a:t>
            </a:r>
            <a:r>
              <a:rPr lang="fr-FR" sz="2800" b="1" dirty="0" err="1">
                <a:solidFill>
                  <a:schemeClr val="tx1"/>
                </a:solidFill>
              </a:rPr>
              <a:t>Metrics</a:t>
            </a:r>
            <a:r>
              <a:rPr lang="fr-FR" sz="2800" b="1" dirty="0">
                <a:solidFill>
                  <a:schemeClr val="tx1"/>
                </a:solidFill>
              </a:rPr>
              <a:t> </a:t>
            </a:r>
          </a:p>
        </p:txBody>
      </p:sp>
    </p:spTree>
    <p:extLst>
      <p:ext uri="{BB962C8B-B14F-4D97-AF65-F5344CB8AC3E}">
        <p14:creationId xmlns:p14="http://schemas.microsoft.com/office/powerpoint/2010/main" val="1933644532"/>
      </p:ext>
    </p:extLst>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1"/>
          <p:cNvSpPr txBox="1">
            <a:spLocks/>
          </p:cNvSpPr>
          <p:nvPr/>
        </p:nvSpPr>
        <p:spPr bwMode="auto">
          <a:xfrm>
            <a:off x="2339752" y="188640"/>
            <a:ext cx="4197152" cy="587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kern="1200">
                <a:solidFill>
                  <a:srgbClr val="F79646"/>
                </a:solidFill>
                <a:latin typeface="+mj-lt"/>
                <a:ea typeface="+mj-ea"/>
                <a:cs typeface="+mj-cs"/>
              </a:defRPr>
            </a:lvl1pPr>
            <a:lvl2pPr algn="ctr" rtl="0" eaLnBrk="0" fontAlgn="base" hangingPunct="0">
              <a:spcBef>
                <a:spcPct val="0"/>
              </a:spcBef>
              <a:spcAft>
                <a:spcPct val="0"/>
              </a:spcAft>
              <a:defRPr sz="4400">
                <a:solidFill>
                  <a:srgbClr val="F79646"/>
                </a:solidFill>
                <a:latin typeface="Calibri" pitchFamily="34" charset="0"/>
              </a:defRPr>
            </a:lvl2pPr>
            <a:lvl3pPr algn="ctr" rtl="0" eaLnBrk="0" fontAlgn="base" hangingPunct="0">
              <a:spcBef>
                <a:spcPct val="0"/>
              </a:spcBef>
              <a:spcAft>
                <a:spcPct val="0"/>
              </a:spcAft>
              <a:defRPr sz="4400">
                <a:solidFill>
                  <a:srgbClr val="F79646"/>
                </a:solidFill>
                <a:latin typeface="Calibri" pitchFamily="34" charset="0"/>
              </a:defRPr>
            </a:lvl3pPr>
            <a:lvl4pPr algn="ctr" rtl="0" eaLnBrk="0" fontAlgn="base" hangingPunct="0">
              <a:spcBef>
                <a:spcPct val="0"/>
              </a:spcBef>
              <a:spcAft>
                <a:spcPct val="0"/>
              </a:spcAft>
              <a:defRPr sz="4400">
                <a:solidFill>
                  <a:srgbClr val="F79646"/>
                </a:solidFill>
                <a:latin typeface="Calibri" pitchFamily="34" charset="0"/>
              </a:defRPr>
            </a:lvl4pPr>
            <a:lvl5pPr algn="ctr" rtl="0" eaLnBrk="0" fontAlgn="base" hangingPunct="0">
              <a:spcBef>
                <a:spcPct val="0"/>
              </a:spcBef>
              <a:spcAft>
                <a:spcPct val="0"/>
              </a:spcAft>
              <a:defRPr sz="4400">
                <a:solidFill>
                  <a:srgbClr val="F79646"/>
                </a:solidFill>
                <a:latin typeface="Calibri" pitchFamily="34" charset="0"/>
              </a:defRPr>
            </a:lvl5pPr>
            <a:lvl6pPr marL="457200" algn="ctr" rtl="0" fontAlgn="base">
              <a:spcBef>
                <a:spcPct val="0"/>
              </a:spcBef>
              <a:spcAft>
                <a:spcPct val="0"/>
              </a:spcAft>
              <a:defRPr sz="4400">
                <a:solidFill>
                  <a:srgbClr val="F79646"/>
                </a:solidFill>
                <a:latin typeface="Calibri" pitchFamily="34" charset="0"/>
              </a:defRPr>
            </a:lvl6pPr>
            <a:lvl7pPr marL="914400" algn="ctr" rtl="0" fontAlgn="base">
              <a:spcBef>
                <a:spcPct val="0"/>
              </a:spcBef>
              <a:spcAft>
                <a:spcPct val="0"/>
              </a:spcAft>
              <a:defRPr sz="4400">
                <a:solidFill>
                  <a:srgbClr val="F79646"/>
                </a:solidFill>
                <a:latin typeface="Calibri" pitchFamily="34" charset="0"/>
              </a:defRPr>
            </a:lvl7pPr>
            <a:lvl8pPr marL="1371600" algn="ctr" rtl="0" fontAlgn="base">
              <a:spcBef>
                <a:spcPct val="0"/>
              </a:spcBef>
              <a:spcAft>
                <a:spcPct val="0"/>
              </a:spcAft>
              <a:defRPr sz="4400">
                <a:solidFill>
                  <a:srgbClr val="F79646"/>
                </a:solidFill>
                <a:latin typeface="Calibri" pitchFamily="34" charset="0"/>
              </a:defRPr>
            </a:lvl8pPr>
            <a:lvl9pPr marL="1828800" algn="ctr" rtl="0" fontAlgn="base">
              <a:spcBef>
                <a:spcPct val="0"/>
              </a:spcBef>
              <a:spcAft>
                <a:spcPct val="0"/>
              </a:spcAft>
              <a:defRPr sz="4400">
                <a:solidFill>
                  <a:srgbClr val="F79646"/>
                </a:solidFill>
                <a:latin typeface="Calibri" pitchFamily="34" charset="0"/>
              </a:defRPr>
            </a:lvl9pPr>
          </a:lstStyle>
          <a:p>
            <a:r>
              <a:rPr lang="fr-FR" sz="3200" b="1" dirty="0">
                <a:solidFill>
                  <a:schemeClr val="tx1"/>
                </a:solidFill>
              </a:rPr>
              <a:t> d - </a:t>
            </a:r>
            <a:r>
              <a:rPr lang="fr-FR" sz="3200" b="1" dirty="0" err="1">
                <a:solidFill>
                  <a:schemeClr val="tx1"/>
                </a:solidFill>
              </a:rPr>
              <a:t>RandomForest</a:t>
            </a:r>
            <a:endParaRPr lang="fr-FR" sz="3200" b="1" dirty="0">
              <a:solidFill>
                <a:schemeClr val="tx1"/>
              </a:solidFill>
            </a:endParaRPr>
          </a:p>
        </p:txBody>
      </p:sp>
      <p:pic>
        <p:nvPicPr>
          <p:cNvPr id="6" name="Image 5"/>
          <p:cNvPicPr/>
          <p:nvPr/>
        </p:nvPicPr>
        <p:blipFill>
          <a:blip r:embed="rId2"/>
          <a:stretch>
            <a:fillRect/>
          </a:stretch>
        </p:blipFill>
        <p:spPr>
          <a:xfrm>
            <a:off x="1115616" y="1268760"/>
            <a:ext cx="7704856" cy="4752528"/>
          </a:xfrm>
          <a:prstGeom prst="rect">
            <a:avLst/>
          </a:prstGeom>
        </p:spPr>
      </p:pic>
    </p:spTree>
    <p:extLst>
      <p:ext uri="{BB962C8B-B14F-4D97-AF65-F5344CB8AC3E}">
        <p14:creationId xmlns:p14="http://schemas.microsoft.com/office/powerpoint/2010/main" val="1348477181"/>
      </p:ext>
    </p:extLst>
  </p:cSld>
  <p:clrMapOvr>
    <a:masterClrMapping/>
  </p:clrMapOvr>
  <p:transition>
    <p:fad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p:cNvPicPr/>
          <p:nvPr/>
        </p:nvPicPr>
        <p:blipFill>
          <a:blip r:embed="rId2"/>
          <a:stretch>
            <a:fillRect/>
          </a:stretch>
        </p:blipFill>
        <p:spPr>
          <a:xfrm>
            <a:off x="251520" y="2541587"/>
            <a:ext cx="5256584" cy="3551709"/>
          </a:xfrm>
          <a:prstGeom prst="rect">
            <a:avLst/>
          </a:prstGeom>
        </p:spPr>
      </p:pic>
      <p:pic>
        <p:nvPicPr>
          <p:cNvPr id="5" name="Image 4"/>
          <p:cNvPicPr/>
          <p:nvPr/>
        </p:nvPicPr>
        <p:blipFill>
          <a:blip r:embed="rId3"/>
          <a:stretch>
            <a:fillRect/>
          </a:stretch>
        </p:blipFill>
        <p:spPr>
          <a:xfrm>
            <a:off x="5525645" y="2541587"/>
            <a:ext cx="3366835" cy="3407693"/>
          </a:xfrm>
          <a:prstGeom prst="rect">
            <a:avLst/>
          </a:prstGeom>
        </p:spPr>
      </p:pic>
      <p:sp>
        <p:nvSpPr>
          <p:cNvPr id="6" name="Titre 1"/>
          <p:cNvSpPr>
            <a:spLocks noGrp="1"/>
          </p:cNvSpPr>
          <p:nvPr>
            <p:ph type="title"/>
          </p:nvPr>
        </p:nvSpPr>
        <p:spPr>
          <a:xfrm>
            <a:off x="279727" y="332656"/>
            <a:ext cx="8229600" cy="664060"/>
          </a:xfrm>
        </p:spPr>
        <p:txBody>
          <a:bodyPr/>
          <a:lstStyle/>
          <a:p>
            <a:r>
              <a:rPr lang="fr-FR" sz="2800" b="1" dirty="0" err="1">
                <a:solidFill>
                  <a:schemeClr val="tx1"/>
                </a:solidFill>
              </a:rPr>
              <a:t>RandomForest</a:t>
            </a:r>
            <a:r>
              <a:rPr lang="fr-FR" sz="2800" b="1" dirty="0">
                <a:solidFill>
                  <a:schemeClr val="tx1"/>
                </a:solidFill>
              </a:rPr>
              <a:t> </a:t>
            </a:r>
            <a:r>
              <a:rPr lang="fr-FR" sz="2800" b="1" dirty="0" err="1">
                <a:solidFill>
                  <a:schemeClr val="tx1"/>
                </a:solidFill>
              </a:rPr>
              <a:t>Metrics</a:t>
            </a:r>
            <a:r>
              <a:rPr lang="fr-FR" sz="2800" b="1" dirty="0">
                <a:solidFill>
                  <a:schemeClr val="tx1"/>
                </a:solidFill>
              </a:rPr>
              <a:t> </a:t>
            </a:r>
          </a:p>
        </p:txBody>
      </p:sp>
    </p:spTree>
    <p:extLst>
      <p:ext uri="{BB962C8B-B14F-4D97-AF65-F5344CB8AC3E}">
        <p14:creationId xmlns:p14="http://schemas.microsoft.com/office/powerpoint/2010/main" val="1449498663"/>
      </p:ext>
    </p:extLst>
  </p:cSld>
  <p:clrMapOvr>
    <a:masterClrMapping/>
  </p:clrMapOvr>
  <p:transition>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37639BE-C607-D18F-3AC3-D987E6313A31}"/>
              </a:ext>
            </a:extLst>
          </p:cNvPr>
          <p:cNvSpPr>
            <a:spLocks noGrp="1"/>
          </p:cNvSpPr>
          <p:nvPr>
            <p:ph type="title"/>
          </p:nvPr>
        </p:nvSpPr>
        <p:spPr/>
        <p:txBody>
          <a:bodyPr/>
          <a:lstStyle/>
          <a:p>
            <a:pPr marL="457200">
              <a:lnSpc>
                <a:spcPct val="115000"/>
              </a:lnSpc>
            </a:pPr>
            <a:r>
              <a:rPr lang="fr-FR" sz="1800" dirty="0">
                <a:latin typeface="Times New Roman" panose="02020603050405020304" pitchFamily="18" charset="0"/>
                <a:ea typeface="Calibri" panose="020F0502020204030204" pitchFamily="34" charset="0"/>
                <a:cs typeface="Times New Roman" panose="02020603050405020304" pitchFamily="18" charset="0"/>
              </a:rPr>
              <a:t>PREDICTION</a:t>
            </a:r>
            <a:br>
              <a:rPr lang="fr-FR" sz="1800" dirty="0">
                <a:effectLst/>
                <a:latin typeface="Calibri" panose="020F0502020204030204" pitchFamily="34" charset="0"/>
                <a:ea typeface="Calibri" panose="020F0502020204030204" pitchFamily="34" charset="0"/>
                <a:cs typeface="Times New Roman" panose="02020603050405020304" pitchFamily="18" charset="0"/>
              </a:rPr>
            </a:br>
            <a:endParaRPr lang="fr-FR" dirty="0"/>
          </a:p>
        </p:txBody>
      </p:sp>
      <p:pic>
        <p:nvPicPr>
          <p:cNvPr id="5" name="Espace réservé du contenu 4">
            <a:extLst>
              <a:ext uri="{FF2B5EF4-FFF2-40B4-BE49-F238E27FC236}">
                <a16:creationId xmlns:a16="http://schemas.microsoft.com/office/drawing/2014/main" id="{EF4D481E-C3B2-95ED-90E7-D693802E793D}"/>
              </a:ext>
            </a:extLst>
          </p:cNvPr>
          <p:cNvPicPr>
            <a:picLocks noGrp="1" noChangeAspect="1"/>
          </p:cNvPicPr>
          <p:nvPr>
            <p:ph idx="1"/>
          </p:nvPr>
        </p:nvPicPr>
        <p:blipFill>
          <a:blip r:embed="rId2"/>
          <a:stretch>
            <a:fillRect/>
          </a:stretch>
        </p:blipFill>
        <p:spPr>
          <a:xfrm>
            <a:off x="876106" y="1600200"/>
            <a:ext cx="7391787" cy="4525963"/>
          </a:xfrm>
        </p:spPr>
      </p:pic>
    </p:spTree>
    <p:extLst>
      <p:ext uri="{BB962C8B-B14F-4D97-AF65-F5344CB8AC3E}">
        <p14:creationId xmlns:p14="http://schemas.microsoft.com/office/powerpoint/2010/main" val="2922872261"/>
      </p:ext>
    </p:extLst>
  </p:cSld>
  <p:clrMapOvr>
    <a:masterClrMapping/>
  </p:clrMapOvr>
  <p:transition>
    <p:fad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B2061B2-8E2E-A6C4-1DC2-843DA07672D7}"/>
              </a:ext>
            </a:extLst>
          </p:cNvPr>
          <p:cNvSpPr>
            <a:spLocks noGrp="1"/>
          </p:cNvSpPr>
          <p:nvPr>
            <p:ph type="title"/>
          </p:nvPr>
        </p:nvSpPr>
        <p:spPr/>
        <p:txBody>
          <a:bodyPr/>
          <a:lstStyle/>
          <a:p>
            <a:endParaRPr lang="fr-FR"/>
          </a:p>
        </p:txBody>
      </p:sp>
      <p:pic>
        <p:nvPicPr>
          <p:cNvPr id="5" name="Espace réservé du contenu 4">
            <a:extLst>
              <a:ext uri="{FF2B5EF4-FFF2-40B4-BE49-F238E27FC236}">
                <a16:creationId xmlns:a16="http://schemas.microsoft.com/office/drawing/2014/main" id="{D2503430-9D75-E001-699A-DDD39327329E}"/>
              </a:ext>
            </a:extLst>
          </p:cNvPr>
          <p:cNvPicPr>
            <a:picLocks noGrp="1" noChangeAspect="1"/>
          </p:cNvPicPr>
          <p:nvPr>
            <p:ph idx="1"/>
          </p:nvPr>
        </p:nvPicPr>
        <p:blipFill>
          <a:blip r:embed="rId2"/>
          <a:stretch>
            <a:fillRect/>
          </a:stretch>
        </p:blipFill>
        <p:spPr>
          <a:xfrm>
            <a:off x="1166873" y="1600200"/>
            <a:ext cx="6810253" cy="4525963"/>
          </a:xfrm>
        </p:spPr>
      </p:pic>
    </p:spTree>
    <p:extLst>
      <p:ext uri="{BB962C8B-B14F-4D97-AF65-F5344CB8AC3E}">
        <p14:creationId xmlns:p14="http://schemas.microsoft.com/office/powerpoint/2010/main" val="2211472554"/>
      </p:ext>
    </p:extLst>
  </p:cSld>
  <p:clrMapOvr>
    <a:masterClrMapping/>
  </p:clrMapOvr>
  <p:transition>
    <p:fad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FFE9AD4-1132-1702-C5C7-D95E768566E2}"/>
              </a:ext>
            </a:extLst>
          </p:cNvPr>
          <p:cNvSpPr>
            <a:spLocks noGrp="1"/>
          </p:cNvSpPr>
          <p:nvPr>
            <p:ph type="title"/>
          </p:nvPr>
        </p:nvSpPr>
        <p:spPr/>
        <p:txBody>
          <a:bodyPr/>
          <a:lstStyle/>
          <a:p>
            <a:r>
              <a:rPr lang="fr-FR" dirty="0"/>
              <a:t>Résultat de la prédiction</a:t>
            </a:r>
          </a:p>
        </p:txBody>
      </p:sp>
      <p:pic>
        <p:nvPicPr>
          <p:cNvPr id="7" name="Espace réservé du contenu 6">
            <a:extLst>
              <a:ext uri="{FF2B5EF4-FFF2-40B4-BE49-F238E27FC236}">
                <a16:creationId xmlns:a16="http://schemas.microsoft.com/office/drawing/2014/main" id="{D3DE09B1-D8C5-D33E-A5C0-8EBC91C75222}"/>
              </a:ext>
            </a:extLst>
          </p:cNvPr>
          <p:cNvPicPr>
            <a:picLocks noGrp="1" noChangeAspect="1"/>
          </p:cNvPicPr>
          <p:nvPr>
            <p:ph idx="1"/>
          </p:nvPr>
        </p:nvPicPr>
        <p:blipFill>
          <a:blip r:embed="rId2"/>
          <a:stretch>
            <a:fillRect/>
          </a:stretch>
        </p:blipFill>
        <p:spPr>
          <a:xfrm>
            <a:off x="800100" y="3439319"/>
            <a:ext cx="7543800" cy="847725"/>
          </a:xfrm>
        </p:spPr>
      </p:pic>
    </p:spTree>
    <p:extLst>
      <p:ext uri="{BB962C8B-B14F-4D97-AF65-F5344CB8AC3E}">
        <p14:creationId xmlns:p14="http://schemas.microsoft.com/office/powerpoint/2010/main" val="4143138439"/>
      </p:ext>
    </p:extLst>
  </p:cSld>
  <p:clrMapOvr>
    <a:masterClrMapping/>
  </p:clrMapOvr>
  <p:transition>
    <p:fade/>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4210" name="Image 12" descr="C:\Users\RADOUANI\Desktop\Thèse_Tajeddine MANSSOURI\LOGO_FS.jpg">
            <a:extLst>
              <a:ext uri="{FF2B5EF4-FFF2-40B4-BE49-F238E27FC236}">
                <a16:creationId xmlns:a16="http://schemas.microsoft.com/office/drawing/2014/main" id="{7C930EF2-B5B7-483D-BC87-E25E8988B66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092950" y="6294438"/>
            <a:ext cx="2033588" cy="547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4">
            <a:extLst>
              <a:ext uri="{FF2B5EF4-FFF2-40B4-BE49-F238E27FC236}">
                <a16:creationId xmlns:a16="http://schemas.microsoft.com/office/drawing/2014/main" id="{365BFB48-9BEA-4268-9CFE-B4BE0B79D6B4}"/>
              </a:ext>
            </a:extLst>
          </p:cNvPr>
          <p:cNvSpPr/>
          <p:nvPr/>
        </p:nvSpPr>
        <p:spPr>
          <a:xfrm>
            <a:off x="7615238" y="3213100"/>
            <a:ext cx="184150" cy="369888"/>
          </a:xfrm>
          <a:prstGeom prst="rect">
            <a:avLst/>
          </a:prstGeom>
        </p:spPr>
        <p:txBody>
          <a:bodyPr wrap="none">
            <a:spAutoFit/>
          </a:bodyPr>
          <a:lstStyle/>
          <a:p>
            <a:pPr algn="ctr" eaLnBrk="1" hangingPunct="1">
              <a:defRPr/>
            </a:pPr>
            <a:endParaRPr lang="fr-FR" kern="0" cap="small" dirty="0">
              <a:solidFill>
                <a:prstClr val="black"/>
              </a:solidFill>
            </a:endParaRPr>
          </a:p>
        </p:txBody>
      </p:sp>
      <p:grpSp>
        <p:nvGrpSpPr>
          <p:cNvPr id="94214" name="Groupe 6">
            <a:extLst>
              <a:ext uri="{FF2B5EF4-FFF2-40B4-BE49-F238E27FC236}">
                <a16:creationId xmlns:a16="http://schemas.microsoft.com/office/drawing/2014/main" id="{87C9A2C5-2103-47C8-ADA8-A6978A49BDB5}"/>
              </a:ext>
            </a:extLst>
          </p:cNvPr>
          <p:cNvGrpSpPr>
            <a:grpSpLocks/>
          </p:cNvGrpSpPr>
          <p:nvPr/>
        </p:nvGrpSpPr>
        <p:grpSpPr bwMode="auto">
          <a:xfrm>
            <a:off x="133350" y="6351588"/>
            <a:ext cx="468313" cy="369887"/>
            <a:chOff x="143612" y="6412856"/>
            <a:chExt cx="467948" cy="369332"/>
          </a:xfrm>
        </p:grpSpPr>
        <p:sp>
          <p:nvSpPr>
            <p:cNvPr id="17" name="Ellipse 3">
              <a:extLst>
                <a:ext uri="{FF2B5EF4-FFF2-40B4-BE49-F238E27FC236}">
                  <a16:creationId xmlns:a16="http://schemas.microsoft.com/office/drawing/2014/main" id="{C547BDBD-E839-48DC-ACAD-2F38C2397E49}"/>
                </a:ext>
              </a:extLst>
            </p:cNvPr>
            <p:cNvSpPr>
              <a:spLocks noChangeAspect="1"/>
            </p:cNvSpPr>
            <p:nvPr/>
          </p:nvSpPr>
          <p:spPr>
            <a:xfrm>
              <a:off x="197545" y="6417611"/>
              <a:ext cx="360082" cy="359822"/>
            </a:xfrm>
            <a:prstGeom prst="ellipse">
              <a:avLst/>
            </a:prstGeom>
            <a:solidFill>
              <a:schemeClr val="bg1"/>
            </a:solidFill>
            <a:ln>
              <a:solidFill>
                <a:srgbClr val="007CA7"/>
              </a:solidFill>
            </a:ln>
          </p:spPr>
          <p:style>
            <a:lnRef idx="1">
              <a:schemeClr val="accent1"/>
            </a:lnRef>
            <a:fillRef idx="2">
              <a:schemeClr val="accent1"/>
            </a:fillRef>
            <a:effectRef idx="1">
              <a:schemeClr val="accent1"/>
            </a:effectRef>
            <a:fontRef idx="minor">
              <a:schemeClr val="dk1"/>
            </a:fontRef>
          </p:style>
          <p:txBody>
            <a:bodyPr anchor="ctr"/>
            <a:lstStyle/>
            <a:p>
              <a:pPr algn="ctr" eaLnBrk="1" fontAlgn="auto" hangingPunct="1">
                <a:spcBef>
                  <a:spcPts val="0"/>
                </a:spcBef>
                <a:spcAft>
                  <a:spcPts val="0"/>
                </a:spcAft>
                <a:defRPr/>
              </a:pPr>
              <a:endParaRPr lang="fr-FR">
                <a:solidFill>
                  <a:prstClr val="black"/>
                </a:solidFill>
              </a:endParaRPr>
            </a:p>
          </p:txBody>
        </p:sp>
        <p:sp>
          <p:nvSpPr>
            <p:cNvPr id="94216" name="Espace réservé du numéro de diapositive 5">
              <a:extLst>
                <a:ext uri="{FF2B5EF4-FFF2-40B4-BE49-F238E27FC236}">
                  <a16:creationId xmlns:a16="http://schemas.microsoft.com/office/drawing/2014/main" id="{13DFA4C9-33D5-4B8F-8E4F-058D4019DAFB}"/>
                </a:ext>
              </a:extLst>
            </p:cNvPr>
            <p:cNvSpPr txBox="1">
              <a:spLocks noChangeArrowheads="1"/>
            </p:cNvSpPr>
            <p:nvPr/>
          </p:nvSpPr>
          <p:spPr bwMode="auto">
            <a:xfrm flipH="1">
              <a:off x="143612" y="6412856"/>
              <a:ext cx="46794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eaLnBrk="1" hangingPunct="1"/>
              <a:fld id="{43BBE4B6-BAC9-4942-994F-A9242EEF262D}" type="slidenum">
                <a:rPr lang="fr-FR" altLang="fr-FR">
                  <a:solidFill>
                    <a:srgbClr val="007EA4"/>
                  </a:solidFill>
                  <a:latin typeface="Algerian" panose="04020705040A02060702" pitchFamily="82" charset="0"/>
                  <a:ea typeface="Times New Roman" panose="02020603050405020304" pitchFamily="18" charset="0"/>
                  <a:cs typeface="B Arabic Style"/>
                </a:rPr>
                <a:pPr algn="ctr" eaLnBrk="1" hangingPunct="1"/>
                <a:t>49</a:t>
              </a:fld>
              <a:endParaRPr lang="fr-FR" altLang="fr-FR">
                <a:solidFill>
                  <a:srgbClr val="007EA4"/>
                </a:solidFill>
                <a:latin typeface="Algerian" panose="04020705040A02060702" pitchFamily="82" charset="0"/>
                <a:ea typeface="Times New Roman" panose="02020603050405020304" pitchFamily="18" charset="0"/>
                <a:cs typeface="B Arabic Style"/>
              </a:endParaRPr>
            </a:p>
          </p:txBody>
        </p:sp>
      </p:grpSp>
      <p:sp>
        <p:nvSpPr>
          <p:cNvPr id="16" name="AutoShape 9">
            <a:extLst>
              <a:ext uri="{FF2B5EF4-FFF2-40B4-BE49-F238E27FC236}">
                <a16:creationId xmlns:a16="http://schemas.microsoft.com/office/drawing/2014/main" id="{DF604EC8-6124-486E-BB58-CE4C74B4080B}"/>
              </a:ext>
            </a:extLst>
          </p:cNvPr>
          <p:cNvSpPr>
            <a:spLocks noChangeArrowheads="1"/>
          </p:cNvSpPr>
          <p:nvPr/>
        </p:nvSpPr>
        <p:spPr bwMode="gray">
          <a:xfrm>
            <a:off x="510976" y="81707"/>
            <a:ext cx="8604448" cy="827013"/>
          </a:xfrm>
          <a:prstGeom prst="roundRect">
            <a:avLst>
              <a:gd name="adj" fmla="val 50000"/>
            </a:avLst>
          </a:prstGeom>
          <a:solidFill>
            <a:srgbClr val="F7941E"/>
          </a:solidFill>
          <a:ln w="3175" algn="ctr">
            <a:noFill/>
            <a:round/>
            <a:headEnd/>
            <a:tailEnd/>
          </a:ln>
          <a:effectLst/>
        </p:spPr>
        <p:txBody>
          <a:bodyPr wrap="none" anchor="ctr"/>
          <a:lstStyle/>
          <a:p>
            <a:pPr marL="93663" eaLnBrk="1" fontAlgn="auto" hangingPunct="1">
              <a:spcBef>
                <a:spcPts val="0"/>
              </a:spcBef>
              <a:spcAft>
                <a:spcPts val="0"/>
              </a:spcAft>
              <a:defRPr/>
            </a:pPr>
            <a:r>
              <a:rPr lang="fr-FR" sz="2000" b="1" spc="50" dirty="0">
                <a:effectLst>
                  <a:outerShdw blurRad="38100" dist="38100" dir="2700000" algn="tl">
                    <a:srgbClr val="000000">
                      <a:alpha val="43137"/>
                    </a:srgbClr>
                  </a:outerShdw>
                </a:effectLst>
                <a:latin typeface="+mn-lt"/>
                <a:ea typeface="Arial Unicode MS" panose="020B0604020202020204" pitchFamily="34" charset="-128"/>
                <a:cs typeface="Times New Roman" panose="02020603050405020304" pitchFamily="18" charset="0"/>
              </a:rPr>
              <a:t>4. CONCLUSION GÉNÉRALE ET PERSPECTIVES</a:t>
            </a:r>
          </a:p>
        </p:txBody>
      </p:sp>
      <p:sp>
        <p:nvSpPr>
          <p:cNvPr id="8" name="Rectangle 7"/>
          <p:cNvSpPr/>
          <p:nvPr/>
        </p:nvSpPr>
        <p:spPr>
          <a:xfrm>
            <a:off x="899592" y="1457771"/>
            <a:ext cx="8064896" cy="4247317"/>
          </a:xfrm>
          <a:prstGeom prst="rect">
            <a:avLst/>
          </a:prstGeom>
        </p:spPr>
        <p:txBody>
          <a:bodyPr wrap="square">
            <a:spAutoFit/>
          </a:bodyPr>
          <a:lstStyle/>
          <a:p>
            <a:pPr algn="just">
              <a:lnSpc>
                <a:spcPct val="150000"/>
              </a:lnSpc>
            </a:pPr>
            <a:r>
              <a:rPr lang="fr-FR" altLang="fr-FR" dirty="0">
                <a:solidFill>
                  <a:srgbClr val="000000"/>
                </a:solidFill>
                <a:latin typeface="Tw Cen MT" panose="020B0602020104020603" pitchFamily="34" charset="0"/>
                <a:cs typeface="Times New Roman" panose="02020603050405020304" pitchFamily="18" charset="0"/>
              </a:rPr>
              <a:t>L’application que nous avons développé est une généralisation des techniques de machine Learning,</a:t>
            </a:r>
          </a:p>
          <a:p>
            <a:pPr algn="just">
              <a:lnSpc>
                <a:spcPct val="150000"/>
              </a:lnSpc>
            </a:pPr>
            <a:r>
              <a:rPr lang="fr-FR" altLang="fr-FR" dirty="0">
                <a:solidFill>
                  <a:srgbClr val="000000"/>
                </a:solidFill>
                <a:latin typeface="Tw Cen MT" panose="020B0602020104020603" pitchFamily="34" charset="0"/>
                <a:cs typeface="Times New Roman" panose="02020603050405020304" pitchFamily="18" charset="0"/>
              </a:rPr>
              <a:t>Elle prend en compte le preprocessing, data visualisation, classification, prédiction</a:t>
            </a:r>
          </a:p>
          <a:p>
            <a:pPr algn="just">
              <a:lnSpc>
                <a:spcPct val="150000"/>
              </a:lnSpc>
            </a:pPr>
            <a:r>
              <a:rPr lang="fr-FR" altLang="fr-FR" dirty="0">
                <a:solidFill>
                  <a:srgbClr val="000000"/>
                </a:solidFill>
                <a:latin typeface="Tw Cen MT" panose="020B0602020104020603" pitchFamily="34" charset="0"/>
                <a:cs typeface="Times New Roman" panose="02020603050405020304" pitchFamily="18" charset="0"/>
              </a:rPr>
              <a:t>Ajustez les hyperparamètres pour obtenir de bon résultats.</a:t>
            </a:r>
          </a:p>
          <a:p>
            <a:pPr>
              <a:lnSpc>
                <a:spcPct val="150000"/>
              </a:lnSpc>
            </a:pPr>
            <a:endParaRPr lang="fr-FR" altLang="fr-FR" dirty="0">
              <a:solidFill>
                <a:srgbClr val="000000"/>
              </a:solidFill>
              <a:latin typeface="Tw Cen MT" panose="020B0602020104020603" pitchFamily="34" charset="0"/>
              <a:cs typeface="Times New Roman" panose="02020603050405020304" pitchFamily="18" charset="0"/>
            </a:endParaRPr>
          </a:p>
          <a:p>
            <a:pPr>
              <a:lnSpc>
                <a:spcPct val="150000"/>
              </a:lnSpc>
            </a:pPr>
            <a:endParaRPr lang="fr-FR" altLang="fr-FR" dirty="0">
              <a:solidFill>
                <a:srgbClr val="000000"/>
              </a:solidFill>
              <a:latin typeface="Tw Cen MT" panose="020B0602020104020603" pitchFamily="34" charset="0"/>
              <a:cs typeface="Times New Roman" panose="02020603050405020304" pitchFamily="18" charset="0"/>
            </a:endParaRPr>
          </a:p>
          <a:p>
            <a:pPr>
              <a:lnSpc>
                <a:spcPct val="150000"/>
              </a:lnSpc>
            </a:pPr>
            <a:r>
              <a:rPr lang="fr-FR" altLang="fr-FR" dirty="0">
                <a:solidFill>
                  <a:srgbClr val="000000"/>
                </a:solidFill>
                <a:latin typeface="Tw Cen MT" panose="020B0602020104020603" pitchFamily="34" charset="0"/>
                <a:cs typeface="Times New Roman" panose="02020603050405020304" pitchFamily="18" charset="0"/>
              </a:rPr>
              <a:t> </a:t>
            </a:r>
          </a:p>
          <a:p>
            <a:pPr>
              <a:lnSpc>
                <a:spcPct val="150000"/>
              </a:lnSpc>
            </a:pPr>
            <a:endParaRPr lang="fr-FR" altLang="fr-FR" dirty="0">
              <a:solidFill>
                <a:srgbClr val="000000"/>
              </a:solidFill>
              <a:latin typeface="Tw Cen MT" panose="020B0602020104020603" pitchFamily="34" charset="0"/>
              <a:cs typeface="Times New Roman" panose="02020603050405020304" pitchFamily="18" charset="0"/>
            </a:endParaRPr>
          </a:p>
          <a:p>
            <a:pPr>
              <a:lnSpc>
                <a:spcPct val="150000"/>
              </a:lnSpc>
            </a:pPr>
            <a:endParaRPr lang="fr-FR" altLang="fr-FR" dirty="0">
              <a:solidFill>
                <a:srgbClr val="000000"/>
              </a:solidFill>
              <a:latin typeface="Tw Cen MT" panose="020B0602020104020603" pitchFamily="34" charset="0"/>
              <a:cs typeface="Times New Roman" panose="02020603050405020304" pitchFamily="18" charset="0"/>
            </a:endParaRPr>
          </a:p>
          <a:p>
            <a:pPr>
              <a:lnSpc>
                <a:spcPct val="150000"/>
              </a:lnSpc>
            </a:pPr>
            <a:r>
              <a:rPr lang="fr-FR" altLang="fr-FR" dirty="0">
                <a:solidFill>
                  <a:srgbClr val="000000"/>
                </a:solidFill>
                <a:latin typeface="Tw Cen MT" panose="020B0602020104020603" pitchFamily="34" charset="0"/>
                <a:cs typeface="Times New Roman" panose="02020603050405020304" pitchFamily="18" charset="0"/>
              </a:rPr>
              <a:t> </a:t>
            </a:r>
          </a:p>
        </p:txBody>
      </p:sp>
      <p:sp>
        <p:nvSpPr>
          <p:cNvPr id="9" name="ZoneTexte 8">
            <a:extLst>
              <a:ext uri="{FF2B5EF4-FFF2-40B4-BE49-F238E27FC236}">
                <a16:creationId xmlns:a16="http://schemas.microsoft.com/office/drawing/2014/main" id="{C10C70EE-BA89-43B2-9810-C13C1DF952DC}"/>
              </a:ext>
            </a:extLst>
          </p:cNvPr>
          <p:cNvSpPr txBox="1"/>
          <p:nvPr/>
        </p:nvSpPr>
        <p:spPr>
          <a:xfrm>
            <a:off x="107950" y="940658"/>
            <a:ext cx="3608680" cy="400110"/>
          </a:xfrm>
          <a:prstGeom prst="rect">
            <a:avLst/>
          </a:prstGeom>
          <a:solidFill>
            <a:schemeClr val="accent5">
              <a:lumMod val="20000"/>
              <a:lumOff val="80000"/>
            </a:schemeClr>
          </a:solidFill>
          <a:effectLst>
            <a:glow rad="63500">
              <a:schemeClr val="accent6">
                <a:satMod val="175000"/>
                <a:alpha val="40000"/>
              </a:schemeClr>
            </a:glow>
          </a:effectLst>
        </p:spPr>
        <p:txBody>
          <a:bodyPr wrap="none">
            <a:spAutoFit/>
          </a:bodyPr>
          <a:lstStyle>
            <a:defPPr>
              <a:defRPr lang="fr-FR"/>
            </a:defPPr>
            <a:lvl1pPr eaLnBrk="1" hangingPunct="1">
              <a:defRPr sz="2400" b="1" kern="0" cap="small">
                <a:solidFill>
                  <a:prstClr val="black"/>
                </a:solidFill>
                <a:effectLst>
                  <a:outerShdw blurRad="38100" dist="38100" dir="2700000" algn="tl">
                    <a:srgbClr val="000000">
                      <a:alpha val="43137"/>
                    </a:srgbClr>
                  </a:outerShdw>
                </a:effectLst>
                <a:latin typeface="Arial" charset="0"/>
                <a:cs typeface="Arial" charset="0"/>
              </a:defRPr>
            </a:lvl1pPr>
          </a:lstStyle>
          <a:p>
            <a:pPr>
              <a:defRPr/>
            </a:pPr>
            <a:r>
              <a:rPr lang="fr-FR" sz="2000" spc="50" dirty="0">
                <a:ea typeface="Arial Unicode MS" panose="020B0604020202020204" pitchFamily="34" charset="-128"/>
                <a:cs typeface="Times New Roman" panose="02020603050405020304" pitchFamily="18" charset="0"/>
              </a:rPr>
              <a:t>CONCLUSION GÉNÉRALE </a:t>
            </a:r>
            <a:endParaRPr lang="fr-FR" sz="2000" dirty="0"/>
          </a:p>
        </p:txBody>
      </p:sp>
    </p:spTree>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ZoneTexte 19">
            <a:extLst>
              <a:ext uri="{FF2B5EF4-FFF2-40B4-BE49-F238E27FC236}">
                <a16:creationId xmlns:a16="http://schemas.microsoft.com/office/drawing/2014/main" id="{D4BBF084-4370-4C9F-9E61-005B6FB29391}"/>
              </a:ext>
            </a:extLst>
          </p:cNvPr>
          <p:cNvSpPr txBox="1"/>
          <p:nvPr/>
        </p:nvSpPr>
        <p:spPr>
          <a:xfrm>
            <a:off x="3081338" y="333375"/>
            <a:ext cx="2868612" cy="461963"/>
          </a:xfrm>
          <a:prstGeom prst="rect">
            <a:avLst/>
          </a:prstGeom>
          <a:solidFill>
            <a:schemeClr val="accent5">
              <a:lumMod val="20000"/>
              <a:lumOff val="80000"/>
            </a:schemeClr>
          </a:solidFill>
          <a:effectLst>
            <a:glow rad="63500">
              <a:schemeClr val="accent6">
                <a:satMod val="175000"/>
                <a:alpha val="40000"/>
              </a:schemeClr>
            </a:glow>
          </a:effectLst>
        </p:spPr>
        <p:txBody>
          <a:bodyPr wrap="square">
            <a:spAutoFit/>
          </a:bodyPr>
          <a:lstStyle/>
          <a:p>
            <a:pPr eaLnBrk="1" hangingPunct="1">
              <a:defRPr/>
            </a:pPr>
            <a:r>
              <a:rPr lang="fr-FR" sz="2400" b="1" kern="0" cap="small" dirty="0">
                <a:solidFill>
                  <a:prstClr val="black"/>
                </a:solidFill>
                <a:effectLst>
                  <a:outerShdw blurRad="38100" dist="38100" dir="2700000" algn="tl">
                    <a:srgbClr val="000000">
                      <a:alpha val="43137"/>
                    </a:srgbClr>
                  </a:outerShdw>
                </a:effectLst>
                <a:latin typeface="Arial" charset="0"/>
                <a:cs typeface="Arial" charset="0"/>
              </a:rPr>
              <a:t>Cadre géologique</a:t>
            </a:r>
          </a:p>
        </p:txBody>
      </p:sp>
      <p:pic>
        <p:nvPicPr>
          <p:cNvPr id="14339" name="Picture 10">
            <a:extLst>
              <a:ext uri="{FF2B5EF4-FFF2-40B4-BE49-F238E27FC236}">
                <a16:creationId xmlns:a16="http://schemas.microsoft.com/office/drawing/2014/main" id="{979093C2-F9B7-4C08-A4FA-9540C7578D4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81088" y="1557338"/>
            <a:ext cx="5362575" cy="4535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340" name="Picture 12">
            <a:extLst>
              <a:ext uri="{FF2B5EF4-FFF2-40B4-BE49-F238E27FC236}">
                <a16:creationId xmlns:a16="http://schemas.microsoft.com/office/drawing/2014/main" id="{607848DF-63FB-4C79-B467-3772F5C35FF9}"/>
              </a:ext>
            </a:extLst>
          </p:cNvPr>
          <p:cNvPicPr>
            <a:picLocks noChangeAspect="1" noChangeArrowheads="1"/>
          </p:cNvPicPr>
          <p:nvPr/>
        </p:nvPicPr>
        <p:blipFill>
          <a:blip r:embed="rId4"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6443663" y="765175"/>
            <a:ext cx="2352675" cy="549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341" name="Image 12" descr="C:\Users\RADOUANI\Desktop\Thèse_Tajeddine MANSSOURI\LOGO_FS.jpg">
            <a:extLst>
              <a:ext uri="{FF2B5EF4-FFF2-40B4-BE49-F238E27FC236}">
                <a16:creationId xmlns:a16="http://schemas.microsoft.com/office/drawing/2014/main" id="{3B48AF5C-04AA-4109-9509-E8543447B259}"/>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113588" y="6294438"/>
            <a:ext cx="2033587" cy="547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4342" name="Groupe 6">
            <a:extLst>
              <a:ext uri="{FF2B5EF4-FFF2-40B4-BE49-F238E27FC236}">
                <a16:creationId xmlns:a16="http://schemas.microsoft.com/office/drawing/2014/main" id="{575BE484-BAA6-429C-A750-FD3AB8B78065}"/>
              </a:ext>
            </a:extLst>
          </p:cNvPr>
          <p:cNvGrpSpPr>
            <a:grpSpLocks/>
          </p:cNvGrpSpPr>
          <p:nvPr/>
        </p:nvGrpSpPr>
        <p:grpSpPr bwMode="auto">
          <a:xfrm>
            <a:off x="133350" y="6351588"/>
            <a:ext cx="468313" cy="369887"/>
            <a:chOff x="143612" y="6412856"/>
            <a:chExt cx="467948" cy="369332"/>
          </a:xfrm>
        </p:grpSpPr>
        <p:sp>
          <p:nvSpPr>
            <p:cNvPr id="9" name="Ellipse 3">
              <a:extLst>
                <a:ext uri="{FF2B5EF4-FFF2-40B4-BE49-F238E27FC236}">
                  <a16:creationId xmlns:a16="http://schemas.microsoft.com/office/drawing/2014/main" id="{B8BB7FCF-4ADA-4736-A2BD-C6C381665EA9}"/>
                </a:ext>
              </a:extLst>
            </p:cNvPr>
            <p:cNvSpPr>
              <a:spLocks noChangeAspect="1"/>
            </p:cNvSpPr>
            <p:nvPr/>
          </p:nvSpPr>
          <p:spPr>
            <a:xfrm>
              <a:off x="197545" y="6417611"/>
              <a:ext cx="360082" cy="359822"/>
            </a:xfrm>
            <a:prstGeom prst="ellipse">
              <a:avLst/>
            </a:prstGeom>
            <a:solidFill>
              <a:schemeClr val="bg1"/>
            </a:solidFill>
            <a:ln>
              <a:solidFill>
                <a:srgbClr val="007CA7"/>
              </a:solidFill>
            </a:ln>
          </p:spPr>
          <p:style>
            <a:lnRef idx="1">
              <a:schemeClr val="accent1"/>
            </a:lnRef>
            <a:fillRef idx="2">
              <a:schemeClr val="accent1"/>
            </a:fillRef>
            <a:effectRef idx="1">
              <a:schemeClr val="accent1"/>
            </a:effectRef>
            <a:fontRef idx="minor">
              <a:schemeClr val="dk1"/>
            </a:fontRef>
          </p:style>
          <p:txBody>
            <a:bodyPr anchor="ctr"/>
            <a:lstStyle/>
            <a:p>
              <a:pPr algn="ctr" eaLnBrk="1" fontAlgn="auto" hangingPunct="1">
                <a:spcBef>
                  <a:spcPts val="0"/>
                </a:spcBef>
                <a:spcAft>
                  <a:spcPts val="0"/>
                </a:spcAft>
                <a:defRPr/>
              </a:pPr>
              <a:endParaRPr lang="fr-FR">
                <a:solidFill>
                  <a:prstClr val="black"/>
                </a:solidFill>
              </a:endParaRPr>
            </a:p>
          </p:txBody>
        </p:sp>
        <p:sp>
          <p:nvSpPr>
            <p:cNvPr id="14344" name="Espace réservé du numéro de diapositive 5">
              <a:extLst>
                <a:ext uri="{FF2B5EF4-FFF2-40B4-BE49-F238E27FC236}">
                  <a16:creationId xmlns:a16="http://schemas.microsoft.com/office/drawing/2014/main" id="{ABB79835-8A68-4846-B4BD-E515324A1A03}"/>
                </a:ext>
              </a:extLst>
            </p:cNvPr>
            <p:cNvSpPr txBox="1">
              <a:spLocks noChangeArrowheads="1"/>
            </p:cNvSpPr>
            <p:nvPr/>
          </p:nvSpPr>
          <p:spPr bwMode="auto">
            <a:xfrm flipH="1">
              <a:off x="143612" y="6412856"/>
              <a:ext cx="46794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eaLnBrk="1" hangingPunct="1"/>
              <a:fld id="{2B86DDA0-F03A-4A45-BB33-C9560E43DCC5}" type="slidenum">
                <a:rPr lang="fr-FR" altLang="fr-FR">
                  <a:solidFill>
                    <a:srgbClr val="007EA4"/>
                  </a:solidFill>
                  <a:latin typeface="Algerian" panose="04020705040A02060702" pitchFamily="82" charset="0"/>
                  <a:ea typeface="Times New Roman" panose="02020603050405020304" pitchFamily="18" charset="0"/>
                  <a:cs typeface="B Arabic Style"/>
                </a:rPr>
                <a:pPr algn="ctr" eaLnBrk="1" hangingPunct="1"/>
                <a:t>5</a:t>
              </a:fld>
              <a:endParaRPr lang="fr-FR" altLang="fr-FR">
                <a:solidFill>
                  <a:srgbClr val="007EA4"/>
                </a:solidFill>
                <a:latin typeface="Algerian" panose="04020705040A02060702" pitchFamily="82" charset="0"/>
                <a:ea typeface="Times New Roman" panose="02020603050405020304" pitchFamily="18" charset="0"/>
                <a:cs typeface="B Arabic Style"/>
              </a:endParaRPr>
            </a:p>
          </p:txBody>
        </p:sp>
      </p:grpSp>
    </p:spTree>
  </p:cSld>
  <p:clrMapOvr>
    <a:masterClrMapping/>
  </p:clrMapOvr>
  <p:transition>
    <p:fade/>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 name="Connecteur droit 10"/>
          <p:cNvCxnSpPr/>
          <p:nvPr/>
        </p:nvCxnSpPr>
        <p:spPr>
          <a:xfrm>
            <a:off x="2952750" y="3141663"/>
            <a:ext cx="619125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Connecteur droit 13"/>
          <p:cNvCxnSpPr/>
          <p:nvPr/>
        </p:nvCxnSpPr>
        <p:spPr>
          <a:xfrm>
            <a:off x="5651500" y="3213100"/>
            <a:ext cx="34925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 name="Connecteur droit 14"/>
          <p:cNvCxnSpPr/>
          <p:nvPr/>
        </p:nvCxnSpPr>
        <p:spPr>
          <a:xfrm>
            <a:off x="7200900" y="3284538"/>
            <a:ext cx="19431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ZoneTexte 15"/>
          <p:cNvSpPr txBox="1"/>
          <p:nvPr/>
        </p:nvSpPr>
        <p:spPr>
          <a:xfrm>
            <a:off x="2915816" y="2348880"/>
            <a:ext cx="6228184" cy="677108"/>
          </a:xfrm>
          <a:prstGeom prst="rect">
            <a:avLst/>
          </a:prstGeom>
          <a:noFill/>
        </p:spPr>
        <p:txBody>
          <a:bodyPr>
            <a:spAutoFit/>
            <a:scene3d>
              <a:camera prst="orthographicFront"/>
              <a:lightRig rig="soft" dir="t">
                <a:rot lat="0" lon="0" rev="10800000"/>
              </a:lightRig>
            </a:scene3d>
            <a:sp3d>
              <a:bevelT w="27940" h="12700"/>
              <a:contourClr>
                <a:srgbClr val="DDDDDD"/>
              </a:contourClr>
            </a:sp3d>
          </a:bodyPr>
          <a:lstStyle/>
          <a:p>
            <a:pPr>
              <a:defRPr/>
            </a:pPr>
            <a:r>
              <a:rPr lang="fr-FR" sz="3700" b="1" kern="0" spc="150" dirty="0">
                <a:ln w="11430"/>
                <a:solidFill>
                  <a:schemeClr val="tx2"/>
                </a:solidFill>
                <a:effectLst>
                  <a:outerShdw blurRad="25400" algn="tl" rotWithShape="0">
                    <a:srgbClr val="000000">
                      <a:alpha val="43000"/>
                    </a:srgbClr>
                  </a:outerShdw>
                </a:effectLst>
                <a:latin typeface="Papyrus" pitchFamily="66" charset="0"/>
                <a:cs typeface="Arial" charset="0"/>
              </a:rPr>
              <a:t>Merci pour votre attention</a:t>
            </a:r>
          </a:p>
        </p:txBody>
      </p:sp>
      <p:grpSp>
        <p:nvGrpSpPr>
          <p:cNvPr id="2" name="Group 5"/>
          <p:cNvGrpSpPr>
            <a:grpSpLocks/>
          </p:cNvGrpSpPr>
          <p:nvPr/>
        </p:nvGrpSpPr>
        <p:grpSpPr bwMode="auto">
          <a:xfrm>
            <a:off x="5435600" y="5591175"/>
            <a:ext cx="3708400" cy="1244600"/>
            <a:chOff x="5436097" y="5590766"/>
            <a:chExt cx="3707904" cy="1245217"/>
          </a:xfrm>
        </p:grpSpPr>
        <p:sp>
          <p:nvSpPr>
            <p:cNvPr id="7" name="Rectangle 6"/>
            <p:cNvSpPr/>
            <p:nvPr/>
          </p:nvSpPr>
          <p:spPr>
            <a:xfrm>
              <a:off x="5436097" y="5590766"/>
              <a:ext cx="3707904" cy="124521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fr-FR"/>
            </a:p>
          </p:txBody>
        </p:sp>
        <p:pic>
          <p:nvPicPr>
            <p:cNvPr id="61448" name="Image 12" descr="C:\Users\RADOUANI\Desktop\Thèse_Tajeddine MANSSOURI\LOGO_FS.jpg"/>
            <p:cNvPicPr>
              <a:picLocks noChangeAspect="1" noChangeArrowheads="1"/>
            </p:cNvPicPr>
            <p:nvPr/>
          </p:nvPicPr>
          <p:blipFill>
            <a:blip r:embed="rId3" cstate="print"/>
            <a:srcRect/>
            <a:stretch>
              <a:fillRect/>
            </a:stretch>
          </p:blipFill>
          <p:spPr bwMode="auto">
            <a:xfrm>
              <a:off x="6012480" y="5985352"/>
              <a:ext cx="2880000" cy="612000"/>
            </a:xfrm>
            <a:prstGeom prst="rect">
              <a:avLst/>
            </a:prstGeom>
            <a:noFill/>
            <a:ln w="9525">
              <a:noFill/>
              <a:miter lim="800000"/>
              <a:headEnd/>
              <a:tailEnd/>
            </a:ln>
          </p:spPr>
        </p:pic>
      </p:grpSp>
    </p:spTree>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a:extLst>
              <a:ext uri="{FF2B5EF4-FFF2-40B4-BE49-F238E27FC236}">
                <a16:creationId xmlns:a16="http://schemas.microsoft.com/office/drawing/2014/main" id="{F4B6EEC0-6DFB-47C3-9B7E-8BF0F514AE2E}"/>
              </a:ext>
            </a:extLst>
          </p:cNvPr>
          <p:cNvSpPr>
            <a:spLocks noChangeArrowheads="1"/>
          </p:cNvSpPr>
          <p:nvPr/>
        </p:nvSpPr>
        <p:spPr bwMode="auto">
          <a:xfrm>
            <a:off x="0" y="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fr-FR" altLang="fr-FR" sz="1800">
              <a:latin typeface="Arial" panose="020B0604020202020204" pitchFamily="34" charset="0"/>
            </a:endParaRPr>
          </a:p>
        </p:txBody>
      </p:sp>
      <p:sp>
        <p:nvSpPr>
          <p:cNvPr id="18435" name="Rectangle 4">
            <a:extLst>
              <a:ext uri="{FF2B5EF4-FFF2-40B4-BE49-F238E27FC236}">
                <a16:creationId xmlns:a16="http://schemas.microsoft.com/office/drawing/2014/main" id="{4E4C5CF7-1019-436F-8B29-09A57AE3B9F0}"/>
              </a:ext>
            </a:extLst>
          </p:cNvPr>
          <p:cNvSpPr>
            <a:spLocks noChangeArrowheads="1"/>
          </p:cNvSpPr>
          <p:nvPr/>
        </p:nvSpPr>
        <p:spPr bwMode="auto">
          <a:xfrm>
            <a:off x="6427788" y="159543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fr-FR" altLang="fr-FR" sz="1800">
              <a:latin typeface="Arial" panose="020B0604020202020204" pitchFamily="34" charset="0"/>
            </a:endParaRPr>
          </a:p>
        </p:txBody>
      </p:sp>
      <p:sp>
        <p:nvSpPr>
          <p:cNvPr id="18436" name="Rectangle 10">
            <a:extLst>
              <a:ext uri="{FF2B5EF4-FFF2-40B4-BE49-F238E27FC236}">
                <a16:creationId xmlns:a16="http://schemas.microsoft.com/office/drawing/2014/main" id="{1DB006FD-8B3A-4D3D-BEF9-43EBAF760B91}"/>
              </a:ext>
            </a:extLst>
          </p:cNvPr>
          <p:cNvSpPr>
            <a:spLocks noChangeArrowheads="1"/>
          </p:cNvSpPr>
          <p:nvPr/>
        </p:nvSpPr>
        <p:spPr bwMode="auto">
          <a:xfrm>
            <a:off x="0" y="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fr-FR" altLang="fr-FR" sz="1800">
              <a:latin typeface="Arial" panose="020B0604020202020204" pitchFamily="34" charset="0"/>
            </a:endParaRPr>
          </a:p>
        </p:txBody>
      </p:sp>
      <p:sp>
        <p:nvSpPr>
          <p:cNvPr id="19" name="ZoneTexte 18">
            <a:extLst>
              <a:ext uri="{FF2B5EF4-FFF2-40B4-BE49-F238E27FC236}">
                <a16:creationId xmlns:a16="http://schemas.microsoft.com/office/drawing/2014/main" id="{D881D4C6-BB6B-479C-BD05-E5828C98E06D}"/>
              </a:ext>
            </a:extLst>
          </p:cNvPr>
          <p:cNvSpPr txBox="1"/>
          <p:nvPr/>
        </p:nvSpPr>
        <p:spPr>
          <a:xfrm>
            <a:off x="367542" y="178899"/>
            <a:ext cx="2930525" cy="461962"/>
          </a:xfrm>
          <a:prstGeom prst="rect">
            <a:avLst/>
          </a:prstGeom>
          <a:solidFill>
            <a:schemeClr val="accent5">
              <a:lumMod val="20000"/>
              <a:lumOff val="80000"/>
            </a:schemeClr>
          </a:solidFill>
          <a:effectLst>
            <a:glow rad="63500">
              <a:schemeClr val="accent6">
                <a:satMod val="175000"/>
                <a:alpha val="40000"/>
              </a:schemeClr>
            </a:glow>
          </a:effectLst>
        </p:spPr>
        <p:txBody>
          <a:bodyPr wrap="none">
            <a:spAutoFit/>
          </a:bodyPr>
          <a:lstStyle/>
          <a:p>
            <a:pPr eaLnBrk="1" hangingPunct="1">
              <a:defRPr/>
            </a:pPr>
            <a:r>
              <a:rPr lang="fr-FR" sz="2400" b="1" kern="0" cap="small" dirty="0">
                <a:solidFill>
                  <a:prstClr val="black"/>
                </a:solidFill>
                <a:effectLst>
                  <a:outerShdw blurRad="38100" dist="38100" dir="2700000" algn="tl">
                    <a:srgbClr val="000000">
                      <a:alpha val="43137"/>
                    </a:srgbClr>
                  </a:outerShdw>
                </a:effectLst>
                <a:latin typeface="Arial" charset="0"/>
                <a:cs typeface="Arial" charset="0"/>
              </a:rPr>
              <a:t>Aperçu Climatique</a:t>
            </a:r>
            <a:endParaRPr lang="fr-FR" sz="2400" b="1" dirty="0">
              <a:effectLst>
                <a:outerShdw blurRad="38100" dist="38100" dir="2700000" algn="tl">
                  <a:srgbClr val="000000">
                    <a:alpha val="43137"/>
                  </a:srgbClr>
                </a:outerShdw>
              </a:effectLst>
              <a:latin typeface="Arial" charset="0"/>
              <a:cs typeface="Arial" charset="0"/>
            </a:endParaRPr>
          </a:p>
        </p:txBody>
      </p:sp>
      <p:sp>
        <p:nvSpPr>
          <p:cNvPr id="14" name="Rectangle à coins arrondis 13">
            <a:extLst>
              <a:ext uri="{FF2B5EF4-FFF2-40B4-BE49-F238E27FC236}">
                <a16:creationId xmlns:a16="http://schemas.microsoft.com/office/drawing/2014/main" id="{5C5424CB-E6AE-4ECF-8CFF-BCDA550BB4E9}"/>
              </a:ext>
            </a:extLst>
          </p:cNvPr>
          <p:cNvSpPr/>
          <p:nvPr/>
        </p:nvSpPr>
        <p:spPr>
          <a:xfrm rot="16200000">
            <a:off x="-405060" y="2862932"/>
            <a:ext cx="2590800" cy="557559"/>
          </a:xfrm>
          <a:prstGeom prst="roundRect">
            <a:avLst/>
          </a:prstGeom>
          <a:solidFill>
            <a:srgbClr val="FF9900"/>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fr-FR" sz="2400" dirty="0">
                <a:solidFill>
                  <a:schemeClr val="tx1"/>
                </a:solidFill>
                <a:latin typeface="Arial" pitchFamily="34" charset="0"/>
                <a:cs typeface="Arial" pitchFamily="34" charset="0"/>
              </a:rPr>
              <a:t>Températures </a:t>
            </a:r>
          </a:p>
        </p:txBody>
      </p:sp>
      <p:pic>
        <p:nvPicPr>
          <p:cNvPr id="18439" name="Image 12" descr="C:\Users\RADOUANI\Desktop\Thèse_Tajeddine MANSSOURI\LOGO_FS.jpg">
            <a:extLst>
              <a:ext uri="{FF2B5EF4-FFF2-40B4-BE49-F238E27FC236}">
                <a16:creationId xmlns:a16="http://schemas.microsoft.com/office/drawing/2014/main" id="{3E06DB8F-C526-4721-AC84-0D77F51156E5}"/>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113588" y="6294438"/>
            <a:ext cx="2033587" cy="547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440" name="Rectangle 15">
            <a:extLst>
              <a:ext uri="{FF2B5EF4-FFF2-40B4-BE49-F238E27FC236}">
                <a16:creationId xmlns:a16="http://schemas.microsoft.com/office/drawing/2014/main" id="{683FEC90-8C44-4837-9186-1843CDCCA8D0}"/>
              </a:ext>
            </a:extLst>
          </p:cNvPr>
          <p:cNvSpPr>
            <a:spLocks noChangeArrowheads="1"/>
          </p:cNvSpPr>
          <p:nvPr/>
        </p:nvSpPr>
        <p:spPr bwMode="auto">
          <a:xfrm>
            <a:off x="1475656" y="1124744"/>
            <a:ext cx="7524749" cy="39703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just" eaLnBrk="1" hangingPunct="1">
              <a:spcBef>
                <a:spcPct val="0"/>
              </a:spcBef>
              <a:buFontTx/>
              <a:buBlip>
                <a:blip r:embed="rId4"/>
              </a:buBlip>
            </a:pPr>
            <a:r>
              <a:rPr lang="fr-FR" altLang="fr-FR" sz="1800" dirty="0">
                <a:latin typeface="Tw Cen MT" panose="020B0602020104020603" pitchFamily="34" charset="0"/>
              </a:rPr>
              <a:t> </a:t>
            </a:r>
            <a:r>
              <a:rPr lang="fr-FR" altLang="fr-FR" sz="2800" dirty="0">
                <a:latin typeface="Tw Cen MT" panose="020B0602020104020603" pitchFamily="34" charset="0"/>
              </a:rPr>
              <a:t>Les températures moyennes varient généralement entre 5°C et 18°C l’hiver et entre 18°C et 31°C l’été.</a:t>
            </a:r>
          </a:p>
          <a:p>
            <a:pPr algn="just" eaLnBrk="1" hangingPunct="1">
              <a:spcBef>
                <a:spcPct val="0"/>
              </a:spcBef>
              <a:buFontTx/>
              <a:buNone/>
            </a:pPr>
            <a:endParaRPr lang="fr-FR" altLang="fr-FR" sz="2800" dirty="0">
              <a:latin typeface="Tw Cen MT" panose="020B0602020104020603" pitchFamily="34" charset="0"/>
            </a:endParaRPr>
          </a:p>
          <a:p>
            <a:pPr algn="just" eaLnBrk="1" hangingPunct="1">
              <a:spcBef>
                <a:spcPct val="0"/>
              </a:spcBef>
              <a:buFontTx/>
              <a:buBlip>
                <a:blip r:embed="rId4"/>
              </a:buBlip>
            </a:pPr>
            <a:r>
              <a:rPr lang="fr-FR" altLang="fr-FR" sz="2800" dirty="0">
                <a:latin typeface="Tw Cen MT" panose="020B0602020104020603" pitchFamily="34" charset="0"/>
              </a:rPr>
              <a:t> Les températures moyennes mensuelles maximales sont atteintes en juillet et août et varient entre 18°C et 29°C. Les températures moyennes mensuelles minimales s’observent en décembre et janvier et atteignent parfois 2°C.</a:t>
            </a:r>
            <a:endParaRPr lang="fr-FR" altLang="fr-FR" sz="2000" dirty="0">
              <a:latin typeface="Tw Cen MT" panose="020B0602020104020603" pitchFamily="34" charset="0"/>
            </a:endParaRPr>
          </a:p>
        </p:txBody>
      </p:sp>
      <p:grpSp>
        <p:nvGrpSpPr>
          <p:cNvPr id="18443" name="Groupe 6">
            <a:extLst>
              <a:ext uri="{FF2B5EF4-FFF2-40B4-BE49-F238E27FC236}">
                <a16:creationId xmlns:a16="http://schemas.microsoft.com/office/drawing/2014/main" id="{6A31C453-130F-479C-ACAB-D60CA141AB0E}"/>
              </a:ext>
            </a:extLst>
          </p:cNvPr>
          <p:cNvGrpSpPr>
            <a:grpSpLocks/>
          </p:cNvGrpSpPr>
          <p:nvPr/>
        </p:nvGrpSpPr>
        <p:grpSpPr bwMode="auto">
          <a:xfrm>
            <a:off x="133350" y="6351588"/>
            <a:ext cx="468313" cy="369887"/>
            <a:chOff x="143612" y="6412856"/>
            <a:chExt cx="467948" cy="369332"/>
          </a:xfrm>
        </p:grpSpPr>
        <p:sp>
          <p:nvSpPr>
            <p:cNvPr id="15" name="Ellipse 3">
              <a:extLst>
                <a:ext uri="{FF2B5EF4-FFF2-40B4-BE49-F238E27FC236}">
                  <a16:creationId xmlns:a16="http://schemas.microsoft.com/office/drawing/2014/main" id="{4545ACAF-8652-417D-A87B-278276757209}"/>
                </a:ext>
              </a:extLst>
            </p:cNvPr>
            <p:cNvSpPr>
              <a:spLocks noChangeAspect="1"/>
            </p:cNvSpPr>
            <p:nvPr/>
          </p:nvSpPr>
          <p:spPr>
            <a:xfrm>
              <a:off x="197545" y="6417611"/>
              <a:ext cx="360082" cy="359822"/>
            </a:xfrm>
            <a:prstGeom prst="ellipse">
              <a:avLst/>
            </a:prstGeom>
            <a:solidFill>
              <a:schemeClr val="bg1"/>
            </a:solidFill>
            <a:ln>
              <a:solidFill>
                <a:srgbClr val="007CA7"/>
              </a:solidFill>
            </a:ln>
          </p:spPr>
          <p:style>
            <a:lnRef idx="1">
              <a:schemeClr val="accent1"/>
            </a:lnRef>
            <a:fillRef idx="2">
              <a:schemeClr val="accent1"/>
            </a:fillRef>
            <a:effectRef idx="1">
              <a:schemeClr val="accent1"/>
            </a:effectRef>
            <a:fontRef idx="minor">
              <a:schemeClr val="dk1"/>
            </a:fontRef>
          </p:style>
          <p:txBody>
            <a:bodyPr anchor="ctr"/>
            <a:lstStyle/>
            <a:p>
              <a:pPr algn="ctr" eaLnBrk="1" fontAlgn="auto" hangingPunct="1">
                <a:spcBef>
                  <a:spcPts val="0"/>
                </a:spcBef>
                <a:spcAft>
                  <a:spcPts val="0"/>
                </a:spcAft>
                <a:defRPr/>
              </a:pPr>
              <a:endParaRPr lang="fr-FR">
                <a:solidFill>
                  <a:prstClr val="black"/>
                </a:solidFill>
              </a:endParaRPr>
            </a:p>
          </p:txBody>
        </p:sp>
        <p:sp>
          <p:nvSpPr>
            <p:cNvPr id="18445" name="Espace réservé du numéro de diapositive 5">
              <a:extLst>
                <a:ext uri="{FF2B5EF4-FFF2-40B4-BE49-F238E27FC236}">
                  <a16:creationId xmlns:a16="http://schemas.microsoft.com/office/drawing/2014/main" id="{90EBBE46-D140-41CD-B31C-56D7EF4B9AEA}"/>
                </a:ext>
              </a:extLst>
            </p:cNvPr>
            <p:cNvSpPr txBox="1">
              <a:spLocks noChangeArrowheads="1"/>
            </p:cNvSpPr>
            <p:nvPr/>
          </p:nvSpPr>
          <p:spPr bwMode="auto">
            <a:xfrm flipH="1">
              <a:off x="143612" y="6412856"/>
              <a:ext cx="46794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eaLnBrk="1" hangingPunct="1"/>
              <a:fld id="{E3FB2332-1015-4515-BA75-8A908935E2C3}" type="slidenum">
                <a:rPr lang="fr-FR" altLang="fr-FR">
                  <a:solidFill>
                    <a:srgbClr val="007EA4"/>
                  </a:solidFill>
                  <a:latin typeface="Algerian" panose="04020705040A02060702" pitchFamily="82" charset="0"/>
                  <a:ea typeface="Times New Roman" panose="02020603050405020304" pitchFamily="18" charset="0"/>
                  <a:cs typeface="B Arabic Style"/>
                </a:rPr>
                <a:pPr algn="ctr" eaLnBrk="1" hangingPunct="1"/>
                <a:t>6</a:t>
              </a:fld>
              <a:endParaRPr lang="fr-FR" altLang="fr-FR">
                <a:solidFill>
                  <a:srgbClr val="007EA4"/>
                </a:solidFill>
                <a:latin typeface="Algerian" panose="04020705040A02060702" pitchFamily="82" charset="0"/>
                <a:ea typeface="Times New Roman" panose="02020603050405020304" pitchFamily="18" charset="0"/>
                <a:cs typeface="B Arabic Style"/>
              </a:endParaRPr>
            </a:p>
          </p:txBody>
        </p:sp>
      </p:grpSp>
    </p:spTree>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9A799B7-6CA1-447A-B948-3D62DD42AF89}"/>
              </a:ext>
            </a:extLst>
          </p:cNvPr>
          <p:cNvSpPr/>
          <p:nvPr/>
        </p:nvSpPr>
        <p:spPr>
          <a:xfrm>
            <a:off x="790501" y="1031459"/>
            <a:ext cx="8353499" cy="5262979"/>
          </a:xfrm>
          <a:prstGeom prst="rect">
            <a:avLst/>
          </a:prstGeom>
        </p:spPr>
        <p:txBody>
          <a:bodyPr wrap="square">
            <a:spAutoFit/>
          </a:bodyPr>
          <a:lstStyle/>
          <a:p>
            <a:pPr marL="457200" indent="-457200" algn="just" eaLnBrk="1" hangingPunct="1">
              <a:buFontTx/>
              <a:buBlip>
                <a:blip r:embed="rId3"/>
              </a:buBlip>
              <a:defRPr/>
            </a:pPr>
            <a:r>
              <a:rPr lang="fr-FR" sz="2800" dirty="0">
                <a:latin typeface="Tw Cen MT" panose="020B0602020104020603" pitchFamily="34" charset="0"/>
              </a:rPr>
              <a:t>Le réseau hydrographique de la Moulouya draine une superficie de 55 500 km², ce qui le classe comme le deuxième grand bassin versant du Maroc. Cet oued qui draine la </a:t>
            </a:r>
            <a:r>
              <a:rPr lang="fr-FR" sz="2800" dirty="0" err="1">
                <a:latin typeface="Tw Cen MT" panose="020B0602020104020603" pitchFamily="34" charset="0"/>
              </a:rPr>
              <a:t>quasitotalité</a:t>
            </a:r>
            <a:r>
              <a:rPr lang="fr-FR" sz="2800" dirty="0">
                <a:latin typeface="Tw Cen MT" panose="020B0602020104020603" pitchFamily="34" charset="0"/>
              </a:rPr>
              <a:t> du Maroc oriental et les districts </a:t>
            </a:r>
            <a:r>
              <a:rPr lang="fr-FR" sz="2800" dirty="0" err="1">
                <a:latin typeface="Tw Cen MT" panose="020B0602020104020603" pitchFamily="34" charset="0"/>
              </a:rPr>
              <a:t>minièrs</a:t>
            </a:r>
            <a:r>
              <a:rPr lang="fr-FR" sz="2800" dirty="0">
                <a:latin typeface="Tw Cen MT" panose="020B0602020104020603" pitchFamily="34" charset="0"/>
              </a:rPr>
              <a:t> </a:t>
            </a:r>
            <a:r>
              <a:rPr lang="fr-FR" sz="2800" dirty="0" err="1">
                <a:latin typeface="Tw Cen MT" panose="020B0602020104020603" pitchFamily="34" charset="0"/>
              </a:rPr>
              <a:t>Aouli</a:t>
            </a:r>
            <a:r>
              <a:rPr lang="fr-FR" sz="2800" dirty="0">
                <a:latin typeface="Tw Cen MT" panose="020B0602020104020603" pitchFamily="34" charset="0"/>
              </a:rPr>
              <a:t> - </a:t>
            </a:r>
            <a:r>
              <a:rPr lang="fr-FR" sz="2800" dirty="0" err="1">
                <a:latin typeface="Tw Cen MT" panose="020B0602020104020603" pitchFamily="34" charset="0"/>
              </a:rPr>
              <a:t>Mibladen</a:t>
            </a:r>
            <a:r>
              <a:rPr lang="fr-FR" sz="2800" dirty="0">
                <a:latin typeface="Tw Cen MT" panose="020B0602020104020603" pitchFamily="34" charset="0"/>
              </a:rPr>
              <a:t> - </a:t>
            </a:r>
            <a:r>
              <a:rPr lang="fr-FR" sz="2800" dirty="0" err="1">
                <a:latin typeface="Tw Cen MT" panose="020B0602020104020603" pitchFamily="34" charset="0"/>
              </a:rPr>
              <a:t>Zaida</a:t>
            </a:r>
            <a:r>
              <a:rPr lang="fr-FR" sz="2800" dirty="0">
                <a:latin typeface="Tw Cen MT" panose="020B0602020104020603" pitchFamily="34" charset="0"/>
              </a:rPr>
              <a:t> dans sa partie amont est d’une longueur de 520 km et se présente comme le plus grand fleuve marocain se jetant dans la Méditerranée.</a:t>
            </a:r>
          </a:p>
          <a:p>
            <a:pPr marL="457200" indent="-457200" algn="just" eaLnBrk="1" hangingPunct="1">
              <a:buFontTx/>
              <a:buBlip>
                <a:blip r:embed="rId3"/>
              </a:buBlip>
              <a:defRPr/>
            </a:pPr>
            <a:r>
              <a:rPr lang="fr-FR" sz="2800" dirty="0">
                <a:latin typeface="Tw Cen MT" panose="020B0602020104020603" pitchFamily="34" charset="0"/>
              </a:rPr>
              <a:t>Ses principaux affluents sont: </a:t>
            </a:r>
          </a:p>
          <a:p>
            <a:pPr marL="457200" indent="-457200" algn="just" eaLnBrk="1" hangingPunct="1">
              <a:defRPr/>
            </a:pPr>
            <a:r>
              <a:rPr lang="fr-FR" sz="2800" dirty="0">
                <a:latin typeface="Tw Cen MT" panose="020B0602020104020603" pitchFamily="34" charset="0"/>
              </a:rPr>
              <a:t>			Oued </a:t>
            </a:r>
            <a:r>
              <a:rPr lang="fr-FR" sz="2800" dirty="0" err="1">
                <a:latin typeface="Tw Cen MT" panose="020B0602020104020603" pitchFamily="34" charset="0"/>
              </a:rPr>
              <a:t>Melloulou</a:t>
            </a:r>
            <a:endParaRPr lang="fr-FR" sz="2800" dirty="0">
              <a:latin typeface="Tw Cen MT" panose="020B0602020104020603" pitchFamily="34" charset="0"/>
            </a:endParaRPr>
          </a:p>
          <a:p>
            <a:pPr marL="457200" indent="-457200" algn="just" eaLnBrk="1" hangingPunct="1">
              <a:defRPr/>
            </a:pPr>
            <a:r>
              <a:rPr lang="fr-FR" sz="2800" dirty="0">
                <a:latin typeface="Tw Cen MT" panose="020B0602020104020603" pitchFamily="34" charset="0"/>
              </a:rPr>
              <a:t> 			Oued </a:t>
            </a:r>
            <a:r>
              <a:rPr lang="fr-FR" sz="2800" dirty="0" err="1">
                <a:latin typeface="Tw Cen MT" panose="020B0602020104020603" pitchFamily="34" charset="0"/>
              </a:rPr>
              <a:t>Mssoun</a:t>
            </a:r>
            <a:r>
              <a:rPr lang="fr-FR" sz="2800" dirty="0">
                <a:latin typeface="Tw Cen MT" panose="020B0602020104020603" pitchFamily="34" charset="0"/>
              </a:rPr>
              <a:t> </a:t>
            </a:r>
          </a:p>
          <a:p>
            <a:pPr marL="457200" indent="-457200" algn="just" eaLnBrk="1" hangingPunct="1">
              <a:defRPr/>
            </a:pPr>
            <a:r>
              <a:rPr lang="fr-FR" sz="2800" dirty="0">
                <a:latin typeface="Tw Cen MT" panose="020B0602020104020603" pitchFamily="34" charset="0"/>
              </a:rPr>
              <a:t> 			Oued </a:t>
            </a:r>
            <a:r>
              <a:rPr lang="fr-FR" sz="2800" dirty="0" err="1">
                <a:latin typeface="Tw Cen MT" panose="020B0602020104020603" pitchFamily="34" charset="0"/>
              </a:rPr>
              <a:t>Za</a:t>
            </a:r>
            <a:r>
              <a:rPr lang="fr-FR" sz="2800" dirty="0">
                <a:latin typeface="Tw Cen MT" panose="020B0602020104020603" pitchFamily="34" charset="0"/>
              </a:rPr>
              <a:t>.</a:t>
            </a:r>
          </a:p>
        </p:txBody>
      </p:sp>
      <p:pic>
        <p:nvPicPr>
          <p:cNvPr id="20484" name="Image 12" descr="C:\Users\RADOUANI\Desktop\Thèse_Tajeddine MANSSOURI\LOGO_FS.jpg">
            <a:extLst>
              <a:ext uri="{FF2B5EF4-FFF2-40B4-BE49-F238E27FC236}">
                <a16:creationId xmlns:a16="http://schemas.microsoft.com/office/drawing/2014/main" id="{72A3A5B5-CCA5-4EA8-9CA8-39F22A97B72D}"/>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113588" y="6294438"/>
            <a:ext cx="2033587" cy="547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20485" name="Groupe 6">
            <a:extLst>
              <a:ext uri="{FF2B5EF4-FFF2-40B4-BE49-F238E27FC236}">
                <a16:creationId xmlns:a16="http://schemas.microsoft.com/office/drawing/2014/main" id="{744E8796-73BA-4781-BFEB-3284513DF3DE}"/>
              </a:ext>
            </a:extLst>
          </p:cNvPr>
          <p:cNvGrpSpPr>
            <a:grpSpLocks/>
          </p:cNvGrpSpPr>
          <p:nvPr/>
        </p:nvGrpSpPr>
        <p:grpSpPr bwMode="auto">
          <a:xfrm>
            <a:off x="133350" y="6351588"/>
            <a:ext cx="468313" cy="369887"/>
            <a:chOff x="143612" y="6412856"/>
            <a:chExt cx="467948" cy="369332"/>
          </a:xfrm>
        </p:grpSpPr>
        <p:sp>
          <p:nvSpPr>
            <p:cNvPr id="8" name="Ellipse 3">
              <a:extLst>
                <a:ext uri="{FF2B5EF4-FFF2-40B4-BE49-F238E27FC236}">
                  <a16:creationId xmlns:a16="http://schemas.microsoft.com/office/drawing/2014/main" id="{036E4561-0453-41BA-A14F-C577AB3A3EB8}"/>
                </a:ext>
              </a:extLst>
            </p:cNvPr>
            <p:cNvSpPr>
              <a:spLocks noChangeAspect="1"/>
            </p:cNvSpPr>
            <p:nvPr/>
          </p:nvSpPr>
          <p:spPr>
            <a:xfrm>
              <a:off x="197545" y="6417611"/>
              <a:ext cx="360082" cy="359822"/>
            </a:xfrm>
            <a:prstGeom prst="ellipse">
              <a:avLst/>
            </a:prstGeom>
            <a:solidFill>
              <a:schemeClr val="bg1"/>
            </a:solidFill>
            <a:ln>
              <a:solidFill>
                <a:srgbClr val="007CA7"/>
              </a:solidFill>
            </a:ln>
          </p:spPr>
          <p:style>
            <a:lnRef idx="1">
              <a:schemeClr val="accent1"/>
            </a:lnRef>
            <a:fillRef idx="2">
              <a:schemeClr val="accent1"/>
            </a:fillRef>
            <a:effectRef idx="1">
              <a:schemeClr val="accent1"/>
            </a:effectRef>
            <a:fontRef idx="minor">
              <a:schemeClr val="dk1"/>
            </a:fontRef>
          </p:style>
          <p:txBody>
            <a:bodyPr anchor="ctr"/>
            <a:lstStyle/>
            <a:p>
              <a:pPr algn="ctr" eaLnBrk="1" fontAlgn="auto" hangingPunct="1">
                <a:spcBef>
                  <a:spcPts val="0"/>
                </a:spcBef>
                <a:spcAft>
                  <a:spcPts val="0"/>
                </a:spcAft>
                <a:defRPr/>
              </a:pPr>
              <a:endParaRPr lang="fr-FR">
                <a:solidFill>
                  <a:prstClr val="black"/>
                </a:solidFill>
              </a:endParaRPr>
            </a:p>
          </p:txBody>
        </p:sp>
        <p:sp>
          <p:nvSpPr>
            <p:cNvPr id="20487" name="Espace réservé du numéro de diapositive 5">
              <a:extLst>
                <a:ext uri="{FF2B5EF4-FFF2-40B4-BE49-F238E27FC236}">
                  <a16:creationId xmlns:a16="http://schemas.microsoft.com/office/drawing/2014/main" id="{F406D5C4-3710-4579-8996-3E3004FF9695}"/>
                </a:ext>
              </a:extLst>
            </p:cNvPr>
            <p:cNvSpPr txBox="1">
              <a:spLocks noChangeArrowheads="1"/>
            </p:cNvSpPr>
            <p:nvPr/>
          </p:nvSpPr>
          <p:spPr bwMode="auto">
            <a:xfrm flipH="1">
              <a:off x="143612" y="6412856"/>
              <a:ext cx="46794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eaLnBrk="1" hangingPunct="1"/>
              <a:fld id="{78F55D49-4D5E-4112-9D86-B5FF4F6CA5AD}" type="slidenum">
                <a:rPr lang="fr-FR" altLang="fr-FR">
                  <a:solidFill>
                    <a:srgbClr val="007EA4"/>
                  </a:solidFill>
                  <a:latin typeface="Algerian" panose="04020705040A02060702" pitchFamily="82" charset="0"/>
                  <a:ea typeface="Times New Roman" panose="02020603050405020304" pitchFamily="18" charset="0"/>
                  <a:cs typeface="B Arabic Style"/>
                </a:rPr>
                <a:pPr algn="ctr" eaLnBrk="1" hangingPunct="1"/>
                <a:t>7</a:t>
              </a:fld>
              <a:endParaRPr lang="fr-FR" altLang="fr-FR">
                <a:solidFill>
                  <a:srgbClr val="007EA4"/>
                </a:solidFill>
                <a:latin typeface="Algerian" panose="04020705040A02060702" pitchFamily="82" charset="0"/>
                <a:ea typeface="Times New Roman" panose="02020603050405020304" pitchFamily="18" charset="0"/>
                <a:cs typeface="B Arabic Style"/>
              </a:endParaRPr>
            </a:p>
          </p:txBody>
        </p:sp>
      </p:grpSp>
      <p:sp>
        <p:nvSpPr>
          <p:cNvPr id="9" name="ZoneTexte 8">
            <a:extLst>
              <a:ext uri="{FF2B5EF4-FFF2-40B4-BE49-F238E27FC236}">
                <a16:creationId xmlns:a16="http://schemas.microsoft.com/office/drawing/2014/main" id="{510772D6-AF75-4686-A608-C940BE514A06}"/>
              </a:ext>
            </a:extLst>
          </p:cNvPr>
          <p:cNvSpPr txBox="1"/>
          <p:nvPr/>
        </p:nvSpPr>
        <p:spPr>
          <a:xfrm>
            <a:off x="367542" y="178899"/>
            <a:ext cx="7084778" cy="461665"/>
          </a:xfrm>
          <a:prstGeom prst="rect">
            <a:avLst/>
          </a:prstGeom>
          <a:solidFill>
            <a:schemeClr val="accent5">
              <a:lumMod val="20000"/>
              <a:lumOff val="80000"/>
            </a:schemeClr>
          </a:solidFill>
          <a:effectLst>
            <a:glow rad="63500">
              <a:schemeClr val="accent6">
                <a:satMod val="175000"/>
                <a:alpha val="40000"/>
              </a:schemeClr>
            </a:glow>
          </a:effectLst>
        </p:spPr>
        <p:txBody>
          <a:bodyPr wrap="square">
            <a:spAutoFit/>
          </a:bodyPr>
          <a:lstStyle>
            <a:defPPr>
              <a:defRPr lang="fr-FR"/>
            </a:defPPr>
            <a:lvl1pPr eaLnBrk="1" hangingPunct="1">
              <a:defRPr sz="2400" b="1" kern="0" cap="small">
                <a:solidFill>
                  <a:prstClr val="black"/>
                </a:solidFill>
                <a:effectLst>
                  <a:outerShdw blurRad="38100" dist="38100" dir="2700000" algn="tl">
                    <a:srgbClr val="000000">
                      <a:alpha val="43137"/>
                    </a:srgbClr>
                  </a:outerShdw>
                </a:effectLst>
                <a:latin typeface="Arial" charset="0"/>
                <a:cs typeface="Arial" charset="0"/>
              </a:defRPr>
            </a:lvl1pPr>
          </a:lstStyle>
          <a:p>
            <a:r>
              <a:rPr lang="fr-FR" dirty="0"/>
              <a:t>Contexte hydrologique et hydrogéologique</a:t>
            </a:r>
          </a:p>
        </p:txBody>
      </p:sp>
    </p:spTree>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578" name="Image 12" descr="C:\Users\RADOUANI\Desktop\Thèse_Tajeddine MANSSOURI\LOGO_FS.jpg">
            <a:extLst>
              <a:ext uri="{FF2B5EF4-FFF2-40B4-BE49-F238E27FC236}">
                <a16:creationId xmlns:a16="http://schemas.microsoft.com/office/drawing/2014/main" id="{17FDCF06-C22F-4FEE-9408-35D0ADCE53A3}"/>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113588" y="6294438"/>
            <a:ext cx="2033587" cy="547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Rectangle à coins arrondis 12">
            <a:extLst>
              <a:ext uri="{FF2B5EF4-FFF2-40B4-BE49-F238E27FC236}">
                <a16:creationId xmlns:a16="http://schemas.microsoft.com/office/drawing/2014/main" id="{FF38586D-EF28-4690-B2CF-0D2206D759CB}"/>
              </a:ext>
            </a:extLst>
          </p:cNvPr>
          <p:cNvSpPr/>
          <p:nvPr/>
        </p:nvSpPr>
        <p:spPr>
          <a:xfrm rot="16200000">
            <a:off x="-365968" y="3614390"/>
            <a:ext cx="3539430" cy="576262"/>
          </a:xfrm>
          <a:prstGeom prst="roundRect">
            <a:avLst>
              <a:gd name="adj" fmla="val 50000"/>
            </a:avLst>
          </a:prstGeom>
          <a:solidFill>
            <a:srgbClr val="FF9900"/>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fr-FR" sz="2400" dirty="0">
                <a:solidFill>
                  <a:schemeClr val="tx1"/>
                </a:solidFill>
                <a:latin typeface="Arial" pitchFamily="34" charset="0"/>
                <a:cs typeface="Arial" pitchFamily="34" charset="0"/>
              </a:rPr>
              <a:t>Forme du bassin</a:t>
            </a:r>
          </a:p>
        </p:txBody>
      </p:sp>
      <p:sp>
        <p:nvSpPr>
          <p:cNvPr id="14" name="Rectangle 13">
            <a:extLst>
              <a:ext uri="{FF2B5EF4-FFF2-40B4-BE49-F238E27FC236}">
                <a16:creationId xmlns:a16="http://schemas.microsoft.com/office/drawing/2014/main" id="{57D6A31E-5A5A-4099-A7C4-6E6F53975044}"/>
              </a:ext>
            </a:extLst>
          </p:cNvPr>
          <p:cNvSpPr/>
          <p:nvPr/>
        </p:nvSpPr>
        <p:spPr>
          <a:xfrm>
            <a:off x="1691879" y="2060848"/>
            <a:ext cx="7128917" cy="3539430"/>
          </a:xfrm>
          <a:prstGeom prst="rect">
            <a:avLst/>
          </a:prstGeom>
        </p:spPr>
        <p:txBody>
          <a:bodyPr wrap="square">
            <a:spAutoFit/>
          </a:bodyPr>
          <a:lstStyle/>
          <a:p>
            <a:pPr marL="457200" indent="-457200" algn="just" eaLnBrk="1" hangingPunct="1">
              <a:buFontTx/>
              <a:buBlip>
                <a:blip r:embed="rId4"/>
              </a:buBlip>
              <a:defRPr/>
            </a:pPr>
            <a:r>
              <a:rPr lang="fr-FR" sz="2800" dirty="0">
                <a:latin typeface="Tw Cen MT" panose="020B0602020104020603" pitchFamily="34" charset="0"/>
              </a:rPr>
              <a:t>Le bassin de l’Oued Moulouya, est de forme allongée caractérisée par des faibles débits de points de crue.</a:t>
            </a:r>
          </a:p>
          <a:p>
            <a:pPr marL="457200" indent="-457200" algn="just" eaLnBrk="1" hangingPunct="1">
              <a:buFontTx/>
              <a:buBlip>
                <a:blip r:embed="rId4"/>
              </a:buBlip>
              <a:defRPr/>
            </a:pPr>
            <a:r>
              <a:rPr lang="fr-FR" sz="2800" dirty="0">
                <a:latin typeface="Tw Cen MT" panose="020B0602020104020603" pitchFamily="34" charset="0"/>
              </a:rPr>
              <a:t>Dans le cas du bassin de l’oued Moulouya les dimensions du rectangle équivalent traduisent que la longueur est grande neuf fois que la largeur.</a:t>
            </a:r>
          </a:p>
          <a:p>
            <a:pPr marL="457200" indent="-457200" algn="just" eaLnBrk="1" hangingPunct="1">
              <a:defRPr/>
            </a:pPr>
            <a:r>
              <a:rPr lang="fr-FR" sz="2800" dirty="0">
                <a:latin typeface="Tw Cen MT" panose="020B0602020104020603" pitchFamily="34" charset="0"/>
              </a:rPr>
              <a:t>			L= 697,8 Km et l= A/L= 74,16 Km. </a:t>
            </a:r>
          </a:p>
        </p:txBody>
      </p:sp>
      <p:grpSp>
        <p:nvGrpSpPr>
          <p:cNvPr id="24582" name="Groupe 6">
            <a:extLst>
              <a:ext uri="{FF2B5EF4-FFF2-40B4-BE49-F238E27FC236}">
                <a16:creationId xmlns:a16="http://schemas.microsoft.com/office/drawing/2014/main" id="{029C1520-22D1-4F7B-BC32-AC1D34EB0CA9}"/>
              </a:ext>
            </a:extLst>
          </p:cNvPr>
          <p:cNvGrpSpPr>
            <a:grpSpLocks/>
          </p:cNvGrpSpPr>
          <p:nvPr/>
        </p:nvGrpSpPr>
        <p:grpSpPr bwMode="auto">
          <a:xfrm>
            <a:off x="133350" y="6351588"/>
            <a:ext cx="468313" cy="369887"/>
            <a:chOff x="143612" y="6412856"/>
            <a:chExt cx="467948" cy="369332"/>
          </a:xfrm>
        </p:grpSpPr>
        <p:sp>
          <p:nvSpPr>
            <p:cNvPr id="9" name="Ellipse 3">
              <a:extLst>
                <a:ext uri="{FF2B5EF4-FFF2-40B4-BE49-F238E27FC236}">
                  <a16:creationId xmlns:a16="http://schemas.microsoft.com/office/drawing/2014/main" id="{9542664B-03AA-45BA-9BBD-B353DE190EE7}"/>
                </a:ext>
              </a:extLst>
            </p:cNvPr>
            <p:cNvSpPr>
              <a:spLocks noChangeAspect="1"/>
            </p:cNvSpPr>
            <p:nvPr/>
          </p:nvSpPr>
          <p:spPr>
            <a:xfrm>
              <a:off x="197545" y="6417611"/>
              <a:ext cx="360082" cy="359822"/>
            </a:xfrm>
            <a:prstGeom prst="ellipse">
              <a:avLst/>
            </a:prstGeom>
            <a:solidFill>
              <a:schemeClr val="bg1"/>
            </a:solidFill>
            <a:ln>
              <a:solidFill>
                <a:srgbClr val="007CA7"/>
              </a:solidFill>
            </a:ln>
          </p:spPr>
          <p:style>
            <a:lnRef idx="1">
              <a:schemeClr val="accent1"/>
            </a:lnRef>
            <a:fillRef idx="2">
              <a:schemeClr val="accent1"/>
            </a:fillRef>
            <a:effectRef idx="1">
              <a:schemeClr val="accent1"/>
            </a:effectRef>
            <a:fontRef idx="minor">
              <a:schemeClr val="dk1"/>
            </a:fontRef>
          </p:style>
          <p:txBody>
            <a:bodyPr anchor="ctr"/>
            <a:lstStyle/>
            <a:p>
              <a:pPr algn="ctr" eaLnBrk="1" fontAlgn="auto" hangingPunct="1">
                <a:spcBef>
                  <a:spcPts val="0"/>
                </a:spcBef>
                <a:spcAft>
                  <a:spcPts val="0"/>
                </a:spcAft>
                <a:defRPr/>
              </a:pPr>
              <a:endParaRPr lang="fr-FR">
                <a:solidFill>
                  <a:prstClr val="black"/>
                </a:solidFill>
              </a:endParaRPr>
            </a:p>
          </p:txBody>
        </p:sp>
        <p:sp>
          <p:nvSpPr>
            <p:cNvPr id="24584" name="Espace réservé du numéro de diapositive 5">
              <a:extLst>
                <a:ext uri="{FF2B5EF4-FFF2-40B4-BE49-F238E27FC236}">
                  <a16:creationId xmlns:a16="http://schemas.microsoft.com/office/drawing/2014/main" id="{70435D22-F08E-44DF-A041-952F1CCEDB8D}"/>
                </a:ext>
              </a:extLst>
            </p:cNvPr>
            <p:cNvSpPr txBox="1">
              <a:spLocks noChangeArrowheads="1"/>
            </p:cNvSpPr>
            <p:nvPr/>
          </p:nvSpPr>
          <p:spPr bwMode="auto">
            <a:xfrm flipH="1">
              <a:off x="143612" y="6412856"/>
              <a:ext cx="46794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eaLnBrk="1" hangingPunct="1"/>
              <a:fld id="{82A68D69-BBC6-4D50-9EFD-8B865F963272}" type="slidenum">
                <a:rPr lang="fr-FR" altLang="fr-FR">
                  <a:solidFill>
                    <a:srgbClr val="007EA4"/>
                  </a:solidFill>
                  <a:latin typeface="Algerian" panose="04020705040A02060702" pitchFamily="82" charset="0"/>
                  <a:ea typeface="Times New Roman" panose="02020603050405020304" pitchFamily="18" charset="0"/>
                  <a:cs typeface="B Arabic Style"/>
                </a:rPr>
                <a:pPr algn="ctr" eaLnBrk="1" hangingPunct="1"/>
                <a:t>8</a:t>
              </a:fld>
              <a:endParaRPr lang="fr-FR" altLang="fr-FR">
                <a:solidFill>
                  <a:srgbClr val="007EA4"/>
                </a:solidFill>
                <a:latin typeface="Algerian" panose="04020705040A02060702" pitchFamily="82" charset="0"/>
                <a:ea typeface="Times New Roman" panose="02020603050405020304" pitchFamily="18" charset="0"/>
                <a:cs typeface="B Arabic Style"/>
              </a:endParaRPr>
            </a:p>
          </p:txBody>
        </p:sp>
      </p:grpSp>
      <p:sp>
        <p:nvSpPr>
          <p:cNvPr id="10" name="ZoneTexte 9">
            <a:extLst>
              <a:ext uri="{FF2B5EF4-FFF2-40B4-BE49-F238E27FC236}">
                <a16:creationId xmlns:a16="http://schemas.microsoft.com/office/drawing/2014/main" id="{A66B07C9-449E-427E-AC6F-27CA0F53708F}"/>
              </a:ext>
            </a:extLst>
          </p:cNvPr>
          <p:cNvSpPr txBox="1"/>
          <p:nvPr/>
        </p:nvSpPr>
        <p:spPr>
          <a:xfrm>
            <a:off x="367542" y="178899"/>
            <a:ext cx="8016938" cy="461665"/>
          </a:xfrm>
          <a:prstGeom prst="rect">
            <a:avLst/>
          </a:prstGeom>
          <a:solidFill>
            <a:schemeClr val="accent5">
              <a:lumMod val="20000"/>
              <a:lumOff val="80000"/>
            </a:schemeClr>
          </a:solidFill>
          <a:effectLst>
            <a:glow rad="63500">
              <a:schemeClr val="accent6">
                <a:satMod val="175000"/>
                <a:alpha val="40000"/>
              </a:schemeClr>
            </a:glow>
          </a:effectLst>
        </p:spPr>
        <p:txBody>
          <a:bodyPr wrap="none">
            <a:spAutoFit/>
          </a:bodyPr>
          <a:lstStyle>
            <a:defPPr>
              <a:defRPr lang="fr-FR"/>
            </a:defPPr>
            <a:lvl1pPr eaLnBrk="1" hangingPunct="1">
              <a:defRPr sz="2400" b="1" kern="0" cap="small">
                <a:solidFill>
                  <a:prstClr val="black"/>
                </a:solidFill>
                <a:effectLst>
                  <a:outerShdw blurRad="38100" dist="38100" dir="2700000" algn="tl">
                    <a:srgbClr val="000000">
                      <a:alpha val="43137"/>
                    </a:srgbClr>
                  </a:outerShdw>
                </a:effectLst>
                <a:latin typeface="Arial" charset="0"/>
                <a:cs typeface="Arial" charset="0"/>
              </a:defRPr>
            </a:lvl1pPr>
          </a:lstStyle>
          <a:p>
            <a:r>
              <a:rPr lang="fr-FR" dirty="0"/>
              <a:t>Contexte morphologique et topographique du bassin</a:t>
            </a:r>
          </a:p>
        </p:txBody>
      </p:sp>
    </p:spTree>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6" name="Image 12" descr="C:\Users\RADOUANI\Desktop\Thèse_Tajeddine MANSSOURI\LOGO_FS.jpg">
            <a:extLst>
              <a:ext uri="{FF2B5EF4-FFF2-40B4-BE49-F238E27FC236}">
                <a16:creationId xmlns:a16="http://schemas.microsoft.com/office/drawing/2014/main" id="{99EF7205-DC44-4408-9FB4-5D7E3532378F}"/>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113588" y="6294438"/>
            <a:ext cx="2033587" cy="547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Rectangle à coins arrondis 12">
            <a:extLst>
              <a:ext uri="{FF2B5EF4-FFF2-40B4-BE49-F238E27FC236}">
                <a16:creationId xmlns:a16="http://schemas.microsoft.com/office/drawing/2014/main" id="{3869591D-45A9-431E-BC33-D9DDBAB0091F}"/>
              </a:ext>
            </a:extLst>
          </p:cNvPr>
          <p:cNvSpPr/>
          <p:nvPr/>
        </p:nvSpPr>
        <p:spPr>
          <a:xfrm rot="16200000">
            <a:off x="-321084" y="3443299"/>
            <a:ext cx="3449663" cy="576263"/>
          </a:xfrm>
          <a:prstGeom prst="roundRect">
            <a:avLst>
              <a:gd name="adj" fmla="val 50000"/>
            </a:avLst>
          </a:prstGeom>
          <a:solidFill>
            <a:srgbClr val="FF9900"/>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fr-FR" sz="2000" dirty="0">
                <a:solidFill>
                  <a:schemeClr val="tx1"/>
                </a:solidFill>
                <a:latin typeface="Arial" pitchFamily="34" charset="0"/>
                <a:cs typeface="Arial" pitchFamily="34" charset="0"/>
              </a:rPr>
              <a:t>La densité de drainage</a:t>
            </a:r>
          </a:p>
        </p:txBody>
      </p:sp>
      <p:grpSp>
        <p:nvGrpSpPr>
          <p:cNvPr id="26630" name="Groupe 6">
            <a:extLst>
              <a:ext uri="{FF2B5EF4-FFF2-40B4-BE49-F238E27FC236}">
                <a16:creationId xmlns:a16="http://schemas.microsoft.com/office/drawing/2014/main" id="{4699BD67-EB0A-45E1-9400-1D8D3E17B783}"/>
              </a:ext>
            </a:extLst>
          </p:cNvPr>
          <p:cNvGrpSpPr>
            <a:grpSpLocks/>
          </p:cNvGrpSpPr>
          <p:nvPr/>
        </p:nvGrpSpPr>
        <p:grpSpPr bwMode="auto">
          <a:xfrm>
            <a:off x="133350" y="6351588"/>
            <a:ext cx="468313" cy="369887"/>
            <a:chOff x="143612" y="6412856"/>
            <a:chExt cx="467948" cy="369332"/>
          </a:xfrm>
        </p:grpSpPr>
        <p:sp>
          <p:nvSpPr>
            <p:cNvPr id="9" name="Ellipse 3">
              <a:extLst>
                <a:ext uri="{FF2B5EF4-FFF2-40B4-BE49-F238E27FC236}">
                  <a16:creationId xmlns:a16="http://schemas.microsoft.com/office/drawing/2014/main" id="{1479C7FD-6FB3-45A7-B42B-5F6A93CAC04D}"/>
                </a:ext>
              </a:extLst>
            </p:cNvPr>
            <p:cNvSpPr>
              <a:spLocks noChangeAspect="1"/>
            </p:cNvSpPr>
            <p:nvPr/>
          </p:nvSpPr>
          <p:spPr>
            <a:xfrm>
              <a:off x="197545" y="6417611"/>
              <a:ext cx="360082" cy="359822"/>
            </a:xfrm>
            <a:prstGeom prst="ellipse">
              <a:avLst/>
            </a:prstGeom>
            <a:solidFill>
              <a:schemeClr val="bg1"/>
            </a:solidFill>
            <a:ln>
              <a:solidFill>
                <a:srgbClr val="007CA7"/>
              </a:solidFill>
            </a:ln>
          </p:spPr>
          <p:style>
            <a:lnRef idx="1">
              <a:schemeClr val="accent1"/>
            </a:lnRef>
            <a:fillRef idx="2">
              <a:schemeClr val="accent1"/>
            </a:fillRef>
            <a:effectRef idx="1">
              <a:schemeClr val="accent1"/>
            </a:effectRef>
            <a:fontRef idx="minor">
              <a:schemeClr val="dk1"/>
            </a:fontRef>
          </p:style>
          <p:txBody>
            <a:bodyPr anchor="ctr"/>
            <a:lstStyle/>
            <a:p>
              <a:pPr algn="ctr" eaLnBrk="1" fontAlgn="auto" hangingPunct="1">
                <a:spcBef>
                  <a:spcPts val="0"/>
                </a:spcBef>
                <a:spcAft>
                  <a:spcPts val="0"/>
                </a:spcAft>
                <a:defRPr/>
              </a:pPr>
              <a:endParaRPr lang="fr-FR">
                <a:solidFill>
                  <a:prstClr val="black"/>
                </a:solidFill>
              </a:endParaRPr>
            </a:p>
          </p:txBody>
        </p:sp>
        <p:sp>
          <p:nvSpPr>
            <p:cNvPr id="26632" name="Espace réservé du numéro de diapositive 5">
              <a:extLst>
                <a:ext uri="{FF2B5EF4-FFF2-40B4-BE49-F238E27FC236}">
                  <a16:creationId xmlns:a16="http://schemas.microsoft.com/office/drawing/2014/main" id="{AC6AB95D-C9F9-4B9D-9EF2-03CDF5C34B26}"/>
                </a:ext>
              </a:extLst>
            </p:cNvPr>
            <p:cNvSpPr txBox="1">
              <a:spLocks noChangeArrowheads="1"/>
            </p:cNvSpPr>
            <p:nvPr/>
          </p:nvSpPr>
          <p:spPr bwMode="auto">
            <a:xfrm flipH="1">
              <a:off x="143612" y="6412856"/>
              <a:ext cx="46794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eaLnBrk="1" hangingPunct="1"/>
              <a:fld id="{D017A261-6622-45BF-B435-B9CEF8A3893E}" type="slidenum">
                <a:rPr lang="fr-FR" altLang="fr-FR">
                  <a:solidFill>
                    <a:srgbClr val="007EA4"/>
                  </a:solidFill>
                  <a:latin typeface="Algerian" panose="04020705040A02060702" pitchFamily="82" charset="0"/>
                  <a:ea typeface="Times New Roman" panose="02020603050405020304" pitchFamily="18" charset="0"/>
                  <a:cs typeface="B Arabic Style"/>
                </a:rPr>
                <a:pPr algn="ctr" eaLnBrk="1" hangingPunct="1"/>
                <a:t>9</a:t>
              </a:fld>
              <a:endParaRPr lang="fr-FR" altLang="fr-FR">
                <a:solidFill>
                  <a:srgbClr val="007EA4"/>
                </a:solidFill>
                <a:latin typeface="Algerian" panose="04020705040A02060702" pitchFamily="82" charset="0"/>
                <a:ea typeface="Times New Roman" panose="02020603050405020304" pitchFamily="18" charset="0"/>
                <a:cs typeface="B Arabic Style"/>
              </a:endParaRPr>
            </a:p>
          </p:txBody>
        </p:sp>
      </p:grpSp>
      <p:sp>
        <p:nvSpPr>
          <p:cNvPr id="10" name="ZoneTexte 9">
            <a:extLst>
              <a:ext uri="{FF2B5EF4-FFF2-40B4-BE49-F238E27FC236}">
                <a16:creationId xmlns:a16="http://schemas.microsoft.com/office/drawing/2014/main" id="{72B17E76-1C7D-4C69-B94D-8942FD93428E}"/>
              </a:ext>
            </a:extLst>
          </p:cNvPr>
          <p:cNvSpPr txBox="1"/>
          <p:nvPr/>
        </p:nvSpPr>
        <p:spPr>
          <a:xfrm>
            <a:off x="367542" y="178899"/>
            <a:ext cx="8016938" cy="461665"/>
          </a:xfrm>
          <a:prstGeom prst="rect">
            <a:avLst/>
          </a:prstGeom>
          <a:solidFill>
            <a:schemeClr val="accent5">
              <a:lumMod val="20000"/>
              <a:lumOff val="80000"/>
            </a:schemeClr>
          </a:solidFill>
          <a:effectLst>
            <a:glow rad="63500">
              <a:schemeClr val="accent6">
                <a:satMod val="175000"/>
                <a:alpha val="40000"/>
              </a:schemeClr>
            </a:glow>
          </a:effectLst>
        </p:spPr>
        <p:txBody>
          <a:bodyPr wrap="none">
            <a:spAutoFit/>
          </a:bodyPr>
          <a:lstStyle>
            <a:defPPr>
              <a:defRPr lang="fr-FR"/>
            </a:defPPr>
            <a:lvl1pPr eaLnBrk="1" hangingPunct="1">
              <a:defRPr sz="2400" b="1" kern="0" cap="small">
                <a:solidFill>
                  <a:prstClr val="black"/>
                </a:solidFill>
                <a:effectLst>
                  <a:outerShdw blurRad="38100" dist="38100" dir="2700000" algn="tl">
                    <a:srgbClr val="000000">
                      <a:alpha val="43137"/>
                    </a:srgbClr>
                  </a:outerShdw>
                </a:effectLst>
                <a:latin typeface="Arial" charset="0"/>
                <a:cs typeface="Arial" charset="0"/>
              </a:defRPr>
            </a:lvl1pPr>
          </a:lstStyle>
          <a:p>
            <a:r>
              <a:rPr lang="fr-FR" dirty="0"/>
              <a:t>Contexte morphologique et topographique du bassin</a:t>
            </a:r>
          </a:p>
        </p:txBody>
      </p:sp>
      <p:sp>
        <p:nvSpPr>
          <p:cNvPr id="14" name="Rectangle 13">
            <a:extLst>
              <a:ext uri="{FF2B5EF4-FFF2-40B4-BE49-F238E27FC236}">
                <a16:creationId xmlns:a16="http://schemas.microsoft.com/office/drawing/2014/main" id="{5D22069A-6AB4-4FC2-B6FD-8746A1AC6E30}"/>
              </a:ext>
            </a:extLst>
          </p:cNvPr>
          <p:cNvSpPr/>
          <p:nvPr/>
        </p:nvSpPr>
        <p:spPr>
          <a:xfrm>
            <a:off x="1835696" y="1916832"/>
            <a:ext cx="7128917" cy="3539430"/>
          </a:xfrm>
          <a:prstGeom prst="rect">
            <a:avLst/>
          </a:prstGeom>
        </p:spPr>
        <p:txBody>
          <a:bodyPr wrap="square">
            <a:spAutoFit/>
          </a:bodyPr>
          <a:lstStyle/>
          <a:p>
            <a:pPr marL="457200" indent="-457200" algn="just" eaLnBrk="1" hangingPunct="1">
              <a:buFontTx/>
              <a:buBlip>
                <a:blip r:embed="rId4"/>
              </a:buBlip>
              <a:defRPr/>
            </a:pPr>
            <a:r>
              <a:rPr lang="fr-FR" sz="2800" dirty="0">
                <a:latin typeface="Tw Cen MT" panose="020B0602020104020603" pitchFamily="34" charset="0"/>
              </a:rPr>
              <a:t>La densité de drainage est définie comme étant la longueur totale de tous les talwegs "Li", du bassin versant, rapportée à la surface totale "A" du bassin.</a:t>
            </a:r>
          </a:p>
          <a:p>
            <a:pPr marL="457200" indent="-457200" algn="just" eaLnBrk="1" hangingPunct="1">
              <a:buFontTx/>
              <a:buBlip>
                <a:blip r:embed="rId4"/>
              </a:buBlip>
              <a:defRPr/>
            </a:pPr>
            <a:r>
              <a:rPr lang="fr-FR" sz="2800" dirty="0">
                <a:latin typeface="Tw Cen MT" panose="020B0602020104020603" pitchFamily="34" charset="0"/>
              </a:rPr>
              <a:t>La densité de drainage est de 0,26 Km/Km². Ce qui signifie que les sols du bassin versant de l’oued Moulouya sont caractérisés par une forte perméabilité.</a:t>
            </a:r>
          </a:p>
        </p:txBody>
      </p:sp>
    </p:spTree>
  </p:cSld>
  <p:clrMapOvr>
    <a:masterClrMapping/>
  </p:clrMapOvr>
  <p:transition>
    <p:fade/>
  </p:transition>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6">
            <a:lumMod val="20000"/>
            <a:lumOff val="80000"/>
          </a:schemeClr>
        </a:solidFill>
        <a:ln>
          <a:solidFill>
            <a:schemeClr val="accent5">
              <a:lumMod val="75000"/>
            </a:schemeClr>
          </a:solidFill>
        </a:ln>
      </a:spPr>
      <a:bodyPr anchor="ctr"/>
      <a:lstStyle>
        <a:defPPr algn="ctr">
          <a:defRPr dirty="0">
            <a:solidFill>
              <a:schemeClr val="tx1"/>
            </a:solidFill>
            <a:effectLst>
              <a:outerShdw blurRad="38100" dist="38100" dir="2700000" algn="tl">
                <a:srgbClr val="000000">
                  <a:alpha val="43137"/>
                </a:srgbClr>
              </a:outerShdw>
            </a:effectLst>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25730</TotalTime>
  <Words>3637</Words>
  <Application>Microsoft Office PowerPoint</Application>
  <PresentationFormat>Affichage à l'écran (4:3)</PresentationFormat>
  <Paragraphs>387</Paragraphs>
  <Slides>50</Slides>
  <Notes>20</Notes>
  <HiddenSlides>0</HiddenSlides>
  <MMClips>0</MMClips>
  <ScaleCrop>false</ScaleCrop>
  <HeadingPairs>
    <vt:vector size="6" baseType="variant">
      <vt:variant>
        <vt:lpstr>Polices utilisées</vt:lpstr>
      </vt:variant>
      <vt:variant>
        <vt:i4>11</vt:i4>
      </vt:variant>
      <vt:variant>
        <vt:lpstr>Thème</vt:lpstr>
      </vt:variant>
      <vt:variant>
        <vt:i4>1</vt:i4>
      </vt:variant>
      <vt:variant>
        <vt:lpstr>Titres des diapositives</vt:lpstr>
      </vt:variant>
      <vt:variant>
        <vt:i4>50</vt:i4>
      </vt:variant>
    </vt:vector>
  </HeadingPairs>
  <TitlesOfParts>
    <vt:vector size="62" baseType="lpstr">
      <vt:lpstr>Algerian</vt:lpstr>
      <vt:lpstr>Andalus</vt:lpstr>
      <vt:lpstr>Arial</vt:lpstr>
      <vt:lpstr>Bookman Old Style</vt:lpstr>
      <vt:lpstr>Calibri</vt:lpstr>
      <vt:lpstr>Colonna MT</vt:lpstr>
      <vt:lpstr>Monotype Corsiva</vt:lpstr>
      <vt:lpstr>Papyrus</vt:lpstr>
      <vt:lpstr>Times New Roman</vt:lpstr>
      <vt:lpstr>Tw Cen MT</vt:lpstr>
      <vt:lpstr>Wingdings</vt:lpstr>
      <vt:lpstr>Thème Office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de l’application</vt:lpstr>
      <vt:lpstr>b - Preprocessing</vt:lpstr>
      <vt:lpstr>C - Features selection</vt:lpstr>
      <vt:lpstr>D-compare</vt:lpstr>
      <vt:lpstr>2-visualisation</vt:lpstr>
      <vt:lpstr>3-Machine learning</vt:lpstr>
      <vt:lpstr>SVC Metrics </vt:lpstr>
      <vt:lpstr>Présentation PowerPoint</vt:lpstr>
      <vt:lpstr>knn Metrics </vt:lpstr>
      <vt:lpstr>Présentation PowerPoint</vt:lpstr>
      <vt:lpstr>tree Metrics </vt:lpstr>
      <vt:lpstr>Présentation PowerPoint</vt:lpstr>
      <vt:lpstr>RandomForest Metrics </vt:lpstr>
      <vt:lpstr>PREDICTION </vt:lpstr>
      <vt:lpstr>Présentation PowerPoint</vt:lpstr>
      <vt:lpstr>Résultat de la prédiction</vt:lpstr>
      <vt:lpstr>Présentation PowerPoint</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Diapositive 1</dc:title>
  <dc:creator>PRESIDENCE 19</dc:creator>
  <cp:lastModifiedBy>FATOUMATA SOUKOURA DIASSANA</cp:lastModifiedBy>
  <cp:revision>346</cp:revision>
  <dcterms:created xsi:type="dcterms:W3CDTF">2011-09-08T11:30:44Z</dcterms:created>
  <dcterms:modified xsi:type="dcterms:W3CDTF">2022-06-28T04:17:33Z</dcterms:modified>
</cp:coreProperties>
</file>

<file path=docProps/thumbnail.jpeg>
</file>